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5620" r:id="rId1"/>
    <p:sldMasterId id="2147488465" r:id="rId2"/>
    <p:sldMasterId id="2147486144" r:id="rId3"/>
    <p:sldMasterId id="2147486002" r:id="rId4"/>
    <p:sldMasterId id="2147488467" r:id="rId5"/>
  </p:sldMasterIdLst>
  <p:notesMasterIdLst>
    <p:notesMasterId r:id="rId24"/>
  </p:notesMasterIdLst>
  <p:handoutMasterIdLst>
    <p:handoutMasterId r:id="rId25"/>
  </p:handoutMasterIdLst>
  <p:sldIdLst>
    <p:sldId id="268" r:id="rId6"/>
    <p:sldId id="276" r:id="rId7"/>
    <p:sldId id="280" r:id="rId8"/>
    <p:sldId id="278" r:id="rId9"/>
    <p:sldId id="273" r:id="rId10"/>
    <p:sldId id="279" r:id="rId11"/>
    <p:sldId id="277" r:id="rId12"/>
    <p:sldId id="260" r:id="rId13"/>
    <p:sldId id="283" r:id="rId14"/>
    <p:sldId id="284" r:id="rId15"/>
    <p:sldId id="269" r:id="rId16"/>
    <p:sldId id="285" r:id="rId17"/>
    <p:sldId id="270" r:id="rId18"/>
    <p:sldId id="286" r:id="rId19"/>
    <p:sldId id="282" r:id="rId20"/>
    <p:sldId id="281" r:id="rId21"/>
    <p:sldId id="272" r:id="rId22"/>
    <p:sldId id="271" r:id="rId23"/>
  </p:sldIdLst>
  <p:sldSz cx="9144000" cy="5143500" type="screen16x9"/>
  <p:notesSz cx="6858000" cy="914400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895F0E-F262-8182-1C49-B4E3F1E469E2}" name="Sophia Hunt" initials="SH" userId="S::Sophia.Hunt@nmc-uk.org::7db39d5d-7d08-4a14-9242-c9427869e6e5" providerId="AD"/>
  <p188:author id="{31271E7A-4448-46C6-0CF8-C4F419082AEA}" name="Anne Trotter" initials="AT" userId="S::anne.trotter@nmc-uk.org::73ce6d00-1d90-45a7-b55b-897e84b60f92" providerId="AD"/>
  <p188:author id="{134CB0EF-CCB0-436A-0009-E72D585B2E72}" name="Clare Quinlivan" initials="CQ" userId="S::Clare.Quinlivan@nmc-uk.org::ee706da7-0761-4a24-9b80-a59c172623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006F"/>
    <a:srgbClr val="005A9B"/>
    <a:srgbClr val="DB3C8E"/>
    <a:srgbClr val="000000"/>
    <a:srgbClr val="242A2C"/>
    <a:srgbClr val="0E3C62"/>
    <a:srgbClr val="3AACB9"/>
    <a:srgbClr val="4F639B"/>
    <a:srgbClr val="4C5F93"/>
    <a:srgbClr val="D95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348"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Quinlivan" userId="ee706da7-0761-4a24-9b80-a59c17262372" providerId="ADAL" clId="{089BFBA8-B16F-452B-9E75-748F62507404}"/>
    <pc:docChg chg="modSld">
      <pc:chgData name="Clare Quinlivan" userId="ee706da7-0761-4a24-9b80-a59c17262372" providerId="ADAL" clId="{089BFBA8-B16F-452B-9E75-748F62507404}" dt="2024-11-05T12:55:31.596" v="2" actId="20577"/>
      <pc:docMkLst>
        <pc:docMk/>
      </pc:docMkLst>
      <pc:sldChg chg="modNotesTx">
        <pc:chgData name="Clare Quinlivan" userId="ee706da7-0761-4a24-9b80-a59c17262372" providerId="ADAL" clId="{089BFBA8-B16F-452B-9E75-748F62507404}" dt="2024-11-05T12:55:28.864" v="1" actId="20577"/>
        <pc:sldMkLst>
          <pc:docMk/>
          <pc:sldMk cId="1339171279" sldId="278"/>
        </pc:sldMkLst>
      </pc:sldChg>
      <pc:sldChg chg="modNotesTx">
        <pc:chgData name="Clare Quinlivan" userId="ee706da7-0761-4a24-9b80-a59c17262372" providerId="ADAL" clId="{089BFBA8-B16F-452B-9E75-748F62507404}" dt="2024-11-05T12:55:31.596" v="2" actId="20577"/>
        <pc:sldMkLst>
          <pc:docMk/>
          <pc:sldMk cId="281555844" sldId="279"/>
        </pc:sldMkLst>
      </pc:sldChg>
      <pc:sldChg chg="modNotesTx">
        <pc:chgData name="Clare Quinlivan" userId="ee706da7-0761-4a24-9b80-a59c17262372" providerId="ADAL" clId="{089BFBA8-B16F-452B-9E75-748F62507404}" dt="2024-11-05T12:55:26.418" v="0" actId="20577"/>
        <pc:sldMkLst>
          <pc:docMk/>
          <pc:sldMk cId="3195382002" sldId="2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6EDA2-4D74-4F3C-B0AD-82EC4CDA65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2F92E0EB-C77D-4D17-99D0-8F7E0C965FD2}">
      <dgm:prSet phldrT="[Text]"/>
      <dgm:spPr/>
      <dgm:t>
        <a:bodyPr/>
        <a:lstStyle/>
        <a:p>
          <a:r>
            <a:rPr lang="en-GB"/>
            <a:t>Rob Stroud – Director of Quality Assurance Services</a:t>
          </a:r>
        </a:p>
      </dgm:t>
    </dgm:pt>
    <dgm:pt modelId="{2D6FA232-2378-4B56-87C4-F829FAC95851}" type="parTrans" cxnId="{2C0C0B0A-EC48-4817-BFA5-4D12AE2C0D1B}">
      <dgm:prSet/>
      <dgm:spPr/>
      <dgm:t>
        <a:bodyPr/>
        <a:lstStyle/>
        <a:p>
          <a:endParaRPr lang="en-GB"/>
        </a:p>
      </dgm:t>
    </dgm:pt>
    <dgm:pt modelId="{70604FD4-3244-43B5-B4DF-E06FB31E47C9}" type="sibTrans" cxnId="{2C0C0B0A-EC48-4817-BFA5-4D12AE2C0D1B}">
      <dgm:prSet/>
      <dgm:spPr/>
      <dgm:t>
        <a:bodyPr/>
        <a:lstStyle/>
        <a:p>
          <a:endParaRPr lang="en-GB"/>
        </a:p>
      </dgm:t>
    </dgm:pt>
    <dgm:pt modelId="{287D107E-F0FF-4FC8-A83E-4C95A21DAE10}">
      <dgm:prSet phldrT="[Text]"/>
      <dgm:spPr/>
      <dgm:t>
        <a:bodyPr/>
        <a:lstStyle/>
        <a:p>
          <a:r>
            <a:rPr lang="en-GB"/>
            <a:t>Jennifer Taylor – Director of Contract Services</a:t>
          </a:r>
        </a:p>
      </dgm:t>
    </dgm:pt>
    <dgm:pt modelId="{D0CB7365-0737-49F4-A8AF-733CD835F398}" type="parTrans" cxnId="{F4B8FEA7-EA3A-4CD7-88A8-6D0CABB3F626}">
      <dgm:prSet/>
      <dgm:spPr/>
      <dgm:t>
        <a:bodyPr/>
        <a:lstStyle/>
        <a:p>
          <a:endParaRPr lang="en-GB"/>
        </a:p>
      </dgm:t>
    </dgm:pt>
    <dgm:pt modelId="{19E9974C-E8FF-4C11-A540-6F6B21026561}" type="sibTrans" cxnId="{F4B8FEA7-EA3A-4CD7-88A8-6D0CABB3F626}">
      <dgm:prSet/>
      <dgm:spPr/>
      <dgm:t>
        <a:bodyPr/>
        <a:lstStyle/>
        <a:p>
          <a:endParaRPr lang="en-GB"/>
        </a:p>
      </dgm:t>
    </dgm:pt>
    <dgm:pt modelId="{53D88E78-8B19-4F5C-99B2-DE838D59D63E}">
      <dgm:prSet phldrT="[Text]"/>
      <dgm:spPr/>
      <dgm:t>
        <a:bodyPr/>
        <a:lstStyle/>
        <a:p>
          <a:r>
            <a:rPr lang="en-GB"/>
            <a:t>Adam Surtees - Head of NMC Operations and Delivery</a:t>
          </a:r>
        </a:p>
      </dgm:t>
    </dgm:pt>
    <dgm:pt modelId="{63B8FB02-08BA-4447-8A45-A120CE116616}" type="parTrans" cxnId="{9C52FE74-B8AA-4B39-96CD-70AED02CC913}">
      <dgm:prSet/>
      <dgm:spPr/>
      <dgm:t>
        <a:bodyPr/>
        <a:lstStyle/>
        <a:p>
          <a:endParaRPr lang="en-GB"/>
        </a:p>
      </dgm:t>
    </dgm:pt>
    <dgm:pt modelId="{79AA6530-1287-4BD4-9A83-D8E4524106FF}" type="sibTrans" cxnId="{9C52FE74-B8AA-4B39-96CD-70AED02CC913}">
      <dgm:prSet/>
      <dgm:spPr/>
      <dgm:t>
        <a:bodyPr/>
        <a:lstStyle/>
        <a:p>
          <a:endParaRPr lang="en-GB"/>
        </a:p>
      </dgm:t>
    </dgm:pt>
    <dgm:pt modelId="{3DE2852D-305A-4AB5-AEA2-0E1355C387AC}">
      <dgm:prSet phldrT="[Text]"/>
      <dgm:spPr/>
      <dgm:t>
        <a:bodyPr/>
        <a:lstStyle/>
        <a:p>
          <a:r>
            <a:rPr lang="en-GB"/>
            <a:t>Jo Miller – NMC Quality Officer</a:t>
          </a:r>
        </a:p>
      </dgm:t>
    </dgm:pt>
    <dgm:pt modelId="{FDDBF692-8F0A-44AF-A080-43153FD0FE42}" type="parTrans" cxnId="{78284BF5-89F7-42DF-97F9-D3367F26FD84}">
      <dgm:prSet/>
      <dgm:spPr/>
      <dgm:t>
        <a:bodyPr/>
        <a:lstStyle/>
        <a:p>
          <a:endParaRPr lang="en-GB"/>
        </a:p>
      </dgm:t>
    </dgm:pt>
    <dgm:pt modelId="{27291B28-3C5D-4F7B-8C8D-92380F63BC87}" type="sibTrans" cxnId="{78284BF5-89F7-42DF-97F9-D3367F26FD84}">
      <dgm:prSet/>
      <dgm:spPr/>
      <dgm:t>
        <a:bodyPr/>
        <a:lstStyle/>
        <a:p>
          <a:endParaRPr lang="en-GB"/>
        </a:p>
      </dgm:t>
    </dgm:pt>
    <dgm:pt modelId="{9B0D130A-B46C-429A-A19D-EFE76484F0C1}">
      <dgm:prSet phldrT="[Text]"/>
      <dgm:spPr/>
      <dgm:t>
        <a:bodyPr/>
        <a:lstStyle/>
        <a:p>
          <a:r>
            <a:rPr lang="en-GB"/>
            <a:t>Jo Green - NMC Quality Officer</a:t>
          </a:r>
        </a:p>
      </dgm:t>
    </dgm:pt>
    <dgm:pt modelId="{FDA04BE6-01E2-440D-BA42-E371D7138F1A}" type="parTrans" cxnId="{9C924D8B-4419-4037-BDE3-C6A4F0E2C85F}">
      <dgm:prSet/>
      <dgm:spPr/>
      <dgm:t>
        <a:bodyPr/>
        <a:lstStyle/>
        <a:p>
          <a:endParaRPr lang="en-GB"/>
        </a:p>
      </dgm:t>
    </dgm:pt>
    <dgm:pt modelId="{9EC8C299-3475-414A-AF07-40F02CE71D15}" type="sibTrans" cxnId="{9C924D8B-4419-4037-BDE3-C6A4F0E2C85F}">
      <dgm:prSet/>
      <dgm:spPr/>
      <dgm:t>
        <a:bodyPr/>
        <a:lstStyle/>
        <a:p>
          <a:endParaRPr lang="en-GB"/>
        </a:p>
      </dgm:t>
    </dgm:pt>
    <dgm:pt modelId="{19D71797-B6B4-48CF-A651-45332331BD86}">
      <dgm:prSet phldrT="[Text]"/>
      <dgm:spPr/>
      <dgm:t>
        <a:bodyPr/>
        <a:lstStyle/>
        <a:p>
          <a:r>
            <a:rPr lang="en-GB"/>
            <a:t>Vacancy – NMC Quality Officer</a:t>
          </a:r>
        </a:p>
      </dgm:t>
    </dgm:pt>
    <dgm:pt modelId="{7C509AA4-A592-407C-A8D0-1D6BCC9351FC}" type="parTrans" cxnId="{1E56F1CB-E246-4639-BCFF-105B8BFB8A29}">
      <dgm:prSet/>
      <dgm:spPr/>
      <dgm:t>
        <a:bodyPr/>
        <a:lstStyle/>
        <a:p>
          <a:endParaRPr lang="en-GB"/>
        </a:p>
      </dgm:t>
    </dgm:pt>
    <dgm:pt modelId="{6D8C0974-E40E-4A67-9061-26967BE0FA70}" type="sibTrans" cxnId="{1E56F1CB-E246-4639-BCFF-105B8BFB8A29}">
      <dgm:prSet/>
      <dgm:spPr/>
      <dgm:t>
        <a:bodyPr/>
        <a:lstStyle/>
        <a:p>
          <a:endParaRPr lang="en-GB"/>
        </a:p>
      </dgm:t>
    </dgm:pt>
    <dgm:pt modelId="{3FEB1DC5-C399-471C-A828-D4651D0D94A5}">
      <dgm:prSet phldrT="[Text]"/>
      <dgm:spPr/>
      <dgm:t>
        <a:bodyPr/>
        <a:lstStyle/>
        <a:p>
          <a:r>
            <a:rPr lang="en-GB"/>
            <a:t>Leanne Ennis – NMC Coordinator</a:t>
          </a:r>
        </a:p>
      </dgm:t>
    </dgm:pt>
    <dgm:pt modelId="{A8FF7D7C-D479-489C-9B2D-AD6AC6CBE65C}" type="parTrans" cxnId="{089E017B-A66D-4337-A5A5-4E0E5A43C49A}">
      <dgm:prSet/>
      <dgm:spPr/>
      <dgm:t>
        <a:bodyPr/>
        <a:lstStyle/>
        <a:p>
          <a:endParaRPr lang="en-GB"/>
        </a:p>
      </dgm:t>
    </dgm:pt>
    <dgm:pt modelId="{DA5D9EE5-4EE6-4A0D-B6DA-276D3231451B}" type="sibTrans" cxnId="{089E017B-A66D-4337-A5A5-4E0E5A43C49A}">
      <dgm:prSet/>
      <dgm:spPr/>
      <dgm:t>
        <a:bodyPr/>
        <a:lstStyle/>
        <a:p>
          <a:endParaRPr lang="en-GB"/>
        </a:p>
      </dgm:t>
    </dgm:pt>
    <dgm:pt modelId="{E9C92BD3-5141-43DC-8C77-E4C2FFB391E4}">
      <dgm:prSet phldrT="[Text]"/>
      <dgm:spPr/>
      <dgm:t>
        <a:bodyPr/>
        <a:lstStyle/>
        <a:p>
          <a:r>
            <a:rPr lang="en-GB"/>
            <a:t>Registrant Nurse – NMC Stakeholders and Analytics Manager</a:t>
          </a:r>
        </a:p>
      </dgm:t>
    </dgm:pt>
    <dgm:pt modelId="{1B574992-C462-4577-89BE-4C32C7CE2055}" type="parTrans" cxnId="{50ECD181-2566-44EC-887B-3AECE83BBDB4}">
      <dgm:prSet/>
      <dgm:spPr/>
      <dgm:t>
        <a:bodyPr/>
        <a:lstStyle/>
        <a:p>
          <a:endParaRPr lang="en-GB"/>
        </a:p>
      </dgm:t>
    </dgm:pt>
    <dgm:pt modelId="{89A2B70E-1832-4773-97F8-1001875F86AF}" type="sibTrans" cxnId="{50ECD181-2566-44EC-887B-3AECE83BBDB4}">
      <dgm:prSet/>
      <dgm:spPr/>
      <dgm:t>
        <a:bodyPr/>
        <a:lstStyle/>
        <a:p>
          <a:endParaRPr lang="en-GB"/>
        </a:p>
      </dgm:t>
    </dgm:pt>
    <dgm:pt modelId="{5FD92626-33F1-470F-A75F-59E906394044}">
      <dgm:prSet phldrT="[Text]"/>
      <dgm:spPr/>
      <dgm:t>
        <a:bodyPr/>
        <a:lstStyle/>
        <a:p>
          <a:r>
            <a:rPr lang="en-GB"/>
            <a:t>Registrant Midwife – NMC Stakeholder and Analytics Manager</a:t>
          </a:r>
        </a:p>
      </dgm:t>
    </dgm:pt>
    <dgm:pt modelId="{6BC7C4BC-DD52-471A-B19D-C45260F85B39}" type="parTrans" cxnId="{B7B52619-B4C5-483C-B2D9-AEF0098AC003}">
      <dgm:prSet/>
      <dgm:spPr/>
      <dgm:t>
        <a:bodyPr/>
        <a:lstStyle/>
        <a:p>
          <a:endParaRPr lang="en-GB"/>
        </a:p>
      </dgm:t>
    </dgm:pt>
    <dgm:pt modelId="{93B74733-1D42-46EC-B4C0-D7836126923F}" type="sibTrans" cxnId="{B7B52619-B4C5-483C-B2D9-AEF0098AC003}">
      <dgm:prSet/>
      <dgm:spPr/>
      <dgm:t>
        <a:bodyPr/>
        <a:lstStyle/>
        <a:p>
          <a:endParaRPr lang="en-GB"/>
        </a:p>
      </dgm:t>
    </dgm:pt>
    <dgm:pt modelId="{D4616AE8-BB35-4717-ADDB-1CD573FC0A08}">
      <dgm:prSet phldrT="[Text]"/>
      <dgm:spPr/>
      <dgm:t>
        <a:bodyPr/>
        <a:lstStyle/>
        <a:p>
          <a:r>
            <a:rPr lang="en-GB"/>
            <a:t>Vacancy – NMC Research and Analytics Officer</a:t>
          </a:r>
        </a:p>
      </dgm:t>
    </dgm:pt>
    <dgm:pt modelId="{1A3B8E88-1BE7-4994-A63E-F9812A87FBDB}" type="parTrans" cxnId="{3A3AAEEF-D744-4C34-A42E-AE66B019A250}">
      <dgm:prSet/>
      <dgm:spPr/>
      <dgm:t>
        <a:bodyPr/>
        <a:lstStyle/>
        <a:p>
          <a:endParaRPr lang="en-GB"/>
        </a:p>
      </dgm:t>
    </dgm:pt>
    <dgm:pt modelId="{6B0830A3-1512-4693-BB99-2422CD1C8ED7}" type="sibTrans" cxnId="{3A3AAEEF-D744-4C34-A42E-AE66B019A250}">
      <dgm:prSet/>
      <dgm:spPr/>
      <dgm:t>
        <a:bodyPr/>
        <a:lstStyle/>
        <a:p>
          <a:endParaRPr lang="en-GB"/>
        </a:p>
      </dgm:t>
    </dgm:pt>
    <dgm:pt modelId="{1E7E96D2-61F7-4385-A9BC-E35FDACAB30B}" type="pres">
      <dgm:prSet presAssocID="{E026EDA2-4D74-4F3C-B0AD-82EC4CDA6591}" presName="hierChild1" presStyleCnt="0">
        <dgm:presLayoutVars>
          <dgm:orgChart val="1"/>
          <dgm:chPref val="1"/>
          <dgm:dir/>
          <dgm:animOne val="branch"/>
          <dgm:animLvl val="lvl"/>
          <dgm:resizeHandles/>
        </dgm:presLayoutVars>
      </dgm:prSet>
      <dgm:spPr/>
    </dgm:pt>
    <dgm:pt modelId="{D77A5DEB-C5A8-438C-BDF0-D71ABEE0FF10}" type="pres">
      <dgm:prSet presAssocID="{2F92E0EB-C77D-4D17-99D0-8F7E0C965FD2}" presName="hierRoot1" presStyleCnt="0">
        <dgm:presLayoutVars>
          <dgm:hierBranch val="init"/>
        </dgm:presLayoutVars>
      </dgm:prSet>
      <dgm:spPr/>
    </dgm:pt>
    <dgm:pt modelId="{F28E099B-88F2-4F4B-BBF5-9C1B961EB44B}" type="pres">
      <dgm:prSet presAssocID="{2F92E0EB-C77D-4D17-99D0-8F7E0C965FD2}" presName="rootComposite1" presStyleCnt="0"/>
      <dgm:spPr/>
    </dgm:pt>
    <dgm:pt modelId="{1A2444EF-6629-439F-93EC-16DC55C87A39}" type="pres">
      <dgm:prSet presAssocID="{2F92E0EB-C77D-4D17-99D0-8F7E0C965FD2}" presName="rootText1" presStyleLbl="node0" presStyleIdx="0" presStyleCnt="1">
        <dgm:presLayoutVars>
          <dgm:chPref val="3"/>
        </dgm:presLayoutVars>
      </dgm:prSet>
      <dgm:spPr/>
    </dgm:pt>
    <dgm:pt modelId="{B782002D-3DB1-4476-AE23-863B3257F50D}" type="pres">
      <dgm:prSet presAssocID="{2F92E0EB-C77D-4D17-99D0-8F7E0C965FD2}" presName="rootConnector1" presStyleLbl="node1" presStyleIdx="0" presStyleCnt="0"/>
      <dgm:spPr/>
    </dgm:pt>
    <dgm:pt modelId="{DF84D529-D0B4-431A-BEE2-49323C780E7A}" type="pres">
      <dgm:prSet presAssocID="{2F92E0EB-C77D-4D17-99D0-8F7E0C965FD2}" presName="hierChild2" presStyleCnt="0"/>
      <dgm:spPr/>
    </dgm:pt>
    <dgm:pt modelId="{D1334E77-BE3E-4DEE-B193-ADF09F2D245D}" type="pres">
      <dgm:prSet presAssocID="{D0CB7365-0737-49F4-A8AF-733CD835F398}" presName="Name37" presStyleLbl="parChTrans1D2" presStyleIdx="0" presStyleCnt="1"/>
      <dgm:spPr/>
    </dgm:pt>
    <dgm:pt modelId="{BBAF5BA2-5DFE-4179-B9AA-F3A686A3DC92}" type="pres">
      <dgm:prSet presAssocID="{287D107E-F0FF-4FC8-A83E-4C95A21DAE10}" presName="hierRoot2" presStyleCnt="0">
        <dgm:presLayoutVars>
          <dgm:hierBranch val="init"/>
        </dgm:presLayoutVars>
      </dgm:prSet>
      <dgm:spPr/>
    </dgm:pt>
    <dgm:pt modelId="{F435E0B0-78A9-40AD-93CE-211657F5A294}" type="pres">
      <dgm:prSet presAssocID="{287D107E-F0FF-4FC8-A83E-4C95A21DAE10}" presName="rootComposite" presStyleCnt="0"/>
      <dgm:spPr/>
    </dgm:pt>
    <dgm:pt modelId="{0A0B487E-C20A-498C-B36C-D86E595DD2EC}" type="pres">
      <dgm:prSet presAssocID="{287D107E-F0FF-4FC8-A83E-4C95A21DAE10}" presName="rootText" presStyleLbl="node2" presStyleIdx="0" presStyleCnt="1">
        <dgm:presLayoutVars>
          <dgm:chPref val="3"/>
        </dgm:presLayoutVars>
      </dgm:prSet>
      <dgm:spPr/>
    </dgm:pt>
    <dgm:pt modelId="{460151AE-027A-441F-B862-CB10E06C7E72}" type="pres">
      <dgm:prSet presAssocID="{287D107E-F0FF-4FC8-A83E-4C95A21DAE10}" presName="rootConnector" presStyleLbl="node2" presStyleIdx="0" presStyleCnt="1"/>
      <dgm:spPr/>
    </dgm:pt>
    <dgm:pt modelId="{E482E9DA-2205-47C0-B7CA-B7D814D90347}" type="pres">
      <dgm:prSet presAssocID="{287D107E-F0FF-4FC8-A83E-4C95A21DAE10}" presName="hierChild4" presStyleCnt="0"/>
      <dgm:spPr/>
    </dgm:pt>
    <dgm:pt modelId="{B80B0B98-DA4B-4628-BE8E-DD1701D5363D}" type="pres">
      <dgm:prSet presAssocID="{1B574992-C462-4577-89BE-4C32C7CE2055}" presName="Name37" presStyleLbl="parChTrans1D3" presStyleIdx="0" presStyleCnt="3"/>
      <dgm:spPr/>
    </dgm:pt>
    <dgm:pt modelId="{89872BF8-DA0F-443F-9E08-6A1863815D4D}" type="pres">
      <dgm:prSet presAssocID="{E9C92BD3-5141-43DC-8C77-E4C2FFB391E4}" presName="hierRoot2" presStyleCnt="0">
        <dgm:presLayoutVars>
          <dgm:hierBranch val="init"/>
        </dgm:presLayoutVars>
      </dgm:prSet>
      <dgm:spPr/>
    </dgm:pt>
    <dgm:pt modelId="{07F6FB61-50A8-4C6F-91E3-4A2AFEC98300}" type="pres">
      <dgm:prSet presAssocID="{E9C92BD3-5141-43DC-8C77-E4C2FFB391E4}" presName="rootComposite" presStyleCnt="0"/>
      <dgm:spPr/>
    </dgm:pt>
    <dgm:pt modelId="{CDCBF11D-D659-4560-93C9-51D103552824}" type="pres">
      <dgm:prSet presAssocID="{E9C92BD3-5141-43DC-8C77-E4C2FFB391E4}" presName="rootText" presStyleLbl="node3" presStyleIdx="0" presStyleCnt="3">
        <dgm:presLayoutVars>
          <dgm:chPref val="3"/>
        </dgm:presLayoutVars>
      </dgm:prSet>
      <dgm:spPr/>
    </dgm:pt>
    <dgm:pt modelId="{A2467795-FD94-4601-A85F-BB901757BAB2}" type="pres">
      <dgm:prSet presAssocID="{E9C92BD3-5141-43DC-8C77-E4C2FFB391E4}" presName="rootConnector" presStyleLbl="node3" presStyleIdx="0" presStyleCnt="3"/>
      <dgm:spPr/>
    </dgm:pt>
    <dgm:pt modelId="{618FF7A1-A0CF-47CF-8F1A-9211F7D5E322}" type="pres">
      <dgm:prSet presAssocID="{E9C92BD3-5141-43DC-8C77-E4C2FFB391E4}" presName="hierChild4" presStyleCnt="0"/>
      <dgm:spPr/>
    </dgm:pt>
    <dgm:pt modelId="{3B40224F-1A26-44C7-BCC7-3FFE6D180D8D}" type="pres">
      <dgm:prSet presAssocID="{1A3B8E88-1BE7-4994-A63E-F9812A87FBDB}" presName="Name37" presStyleLbl="parChTrans1D4" presStyleIdx="0" presStyleCnt="5"/>
      <dgm:spPr/>
    </dgm:pt>
    <dgm:pt modelId="{2DC31B8C-DF1D-4DA2-A6DD-70B14A74CFB3}" type="pres">
      <dgm:prSet presAssocID="{D4616AE8-BB35-4717-ADDB-1CD573FC0A08}" presName="hierRoot2" presStyleCnt="0">
        <dgm:presLayoutVars>
          <dgm:hierBranch val="init"/>
        </dgm:presLayoutVars>
      </dgm:prSet>
      <dgm:spPr/>
    </dgm:pt>
    <dgm:pt modelId="{E13DDDAF-5E34-4055-8311-AAAE5846F842}" type="pres">
      <dgm:prSet presAssocID="{D4616AE8-BB35-4717-ADDB-1CD573FC0A08}" presName="rootComposite" presStyleCnt="0"/>
      <dgm:spPr/>
    </dgm:pt>
    <dgm:pt modelId="{7A72A6F9-20A0-4B9F-BD7C-CC8DDB60050C}" type="pres">
      <dgm:prSet presAssocID="{D4616AE8-BB35-4717-ADDB-1CD573FC0A08}" presName="rootText" presStyleLbl="node4" presStyleIdx="0" presStyleCnt="5">
        <dgm:presLayoutVars>
          <dgm:chPref val="3"/>
        </dgm:presLayoutVars>
      </dgm:prSet>
      <dgm:spPr/>
    </dgm:pt>
    <dgm:pt modelId="{10E8687E-74F4-4845-89D3-07B6CB721D03}" type="pres">
      <dgm:prSet presAssocID="{D4616AE8-BB35-4717-ADDB-1CD573FC0A08}" presName="rootConnector" presStyleLbl="node4" presStyleIdx="0" presStyleCnt="5"/>
      <dgm:spPr/>
    </dgm:pt>
    <dgm:pt modelId="{EE64FABB-D2D3-48E5-825F-2F37B2DCDFD2}" type="pres">
      <dgm:prSet presAssocID="{D4616AE8-BB35-4717-ADDB-1CD573FC0A08}" presName="hierChild4" presStyleCnt="0"/>
      <dgm:spPr/>
    </dgm:pt>
    <dgm:pt modelId="{E8620134-2CFC-4F99-9E21-BFBFDE81788B}" type="pres">
      <dgm:prSet presAssocID="{D4616AE8-BB35-4717-ADDB-1CD573FC0A08}" presName="hierChild5" presStyleCnt="0"/>
      <dgm:spPr/>
    </dgm:pt>
    <dgm:pt modelId="{31BFB21B-58C3-4B24-9376-E396E7344125}" type="pres">
      <dgm:prSet presAssocID="{E9C92BD3-5141-43DC-8C77-E4C2FFB391E4}" presName="hierChild5" presStyleCnt="0"/>
      <dgm:spPr/>
    </dgm:pt>
    <dgm:pt modelId="{09DCDEFD-1D96-433F-8C23-8B48F51B86C8}" type="pres">
      <dgm:prSet presAssocID="{6BC7C4BC-DD52-471A-B19D-C45260F85B39}" presName="Name37" presStyleLbl="parChTrans1D3" presStyleIdx="1" presStyleCnt="3"/>
      <dgm:spPr/>
    </dgm:pt>
    <dgm:pt modelId="{729CF4A5-81C4-4B09-A85A-D443A5907003}" type="pres">
      <dgm:prSet presAssocID="{5FD92626-33F1-470F-A75F-59E906394044}" presName="hierRoot2" presStyleCnt="0">
        <dgm:presLayoutVars>
          <dgm:hierBranch val="init"/>
        </dgm:presLayoutVars>
      </dgm:prSet>
      <dgm:spPr/>
    </dgm:pt>
    <dgm:pt modelId="{9FBB41AB-D385-4EB0-9D6C-323DE98044C0}" type="pres">
      <dgm:prSet presAssocID="{5FD92626-33F1-470F-A75F-59E906394044}" presName="rootComposite" presStyleCnt="0"/>
      <dgm:spPr/>
    </dgm:pt>
    <dgm:pt modelId="{0F1BA97E-441D-49DE-81D4-D6BE566C388C}" type="pres">
      <dgm:prSet presAssocID="{5FD92626-33F1-470F-A75F-59E906394044}" presName="rootText" presStyleLbl="node3" presStyleIdx="1" presStyleCnt="3">
        <dgm:presLayoutVars>
          <dgm:chPref val="3"/>
        </dgm:presLayoutVars>
      </dgm:prSet>
      <dgm:spPr/>
    </dgm:pt>
    <dgm:pt modelId="{8C50B9EB-1C10-45A6-8E1D-AD9574268E3E}" type="pres">
      <dgm:prSet presAssocID="{5FD92626-33F1-470F-A75F-59E906394044}" presName="rootConnector" presStyleLbl="node3" presStyleIdx="1" presStyleCnt="3"/>
      <dgm:spPr/>
    </dgm:pt>
    <dgm:pt modelId="{D1157F8A-1437-4833-89ED-489CB5A7E221}" type="pres">
      <dgm:prSet presAssocID="{5FD92626-33F1-470F-A75F-59E906394044}" presName="hierChild4" presStyleCnt="0"/>
      <dgm:spPr/>
    </dgm:pt>
    <dgm:pt modelId="{096DE1BF-445C-4EF4-B941-4901075E2626}" type="pres">
      <dgm:prSet presAssocID="{5FD92626-33F1-470F-A75F-59E906394044}" presName="hierChild5" presStyleCnt="0"/>
      <dgm:spPr/>
    </dgm:pt>
    <dgm:pt modelId="{81957032-D563-4149-AED8-8250C57C3350}" type="pres">
      <dgm:prSet presAssocID="{63B8FB02-08BA-4447-8A45-A120CE116616}" presName="Name37" presStyleLbl="parChTrans1D3" presStyleIdx="2" presStyleCnt="3"/>
      <dgm:spPr/>
    </dgm:pt>
    <dgm:pt modelId="{D3646786-BC53-4690-B23C-3BFB8386C21A}" type="pres">
      <dgm:prSet presAssocID="{53D88E78-8B19-4F5C-99B2-DE838D59D63E}" presName="hierRoot2" presStyleCnt="0">
        <dgm:presLayoutVars>
          <dgm:hierBranch val="init"/>
        </dgm:presLayoutVars>
      </dgm:prSet>
      <dgm:spPr/>
    </dgm:pt>
    <dgm:pt modelId="{1F1E5C0A-E34B-4037-A817-647073C5C74E}" type="pres">
      <dgm:prSet presAssocID="{53D88E78-8B19-4F5C-99B2-DE838D59D63E}" presName="rootComposite" presStyleCnt="0"/>
      <dgm:spPr/>
    </dgm:pt>
    <dgm:pt modelId="{66375338-2823-4EA4-B4CD-B925D63B8C5B}" type="pres">
      <dgm:prSet presAssocID="{53D88E78-8B19-4F5C-99B2-DE838D59D63E}" presName="rootText" presStyleLbl="node3" presStyleIdx="2" presStyleCnt="3">
        <dgm:presLayoutVars>
          <dgm:chPref val="3"/>
        </dgm:presLayoutVars>
      </dgm:prSet>
      <dgm:spPr/>
    </dgm:pt>
    <dgm:pt modelId="{479F2FE2-13E7-4087-B37B-3DFB99E72D5F}" type="pres">
      <dgm:prSet presAssocID="{53D88E78-8B19-4F5C-99B2-DE838D59D63E}" presName="rootConnector" presStyleLbl="node3" presStyleIdx="2" presStyleCnt="3"/>
      <dgm:spPr/>
    </dgm:pt>
    <dgm:pt modelId="{992F9594-EC5A-437A-93B2-D6F0DDB04364}" type="pres">
      <dgm:prSet presAssocID="{53D88E78-8B19-4F5C-99B2-DE838D59D63E}" presName="hierChild4" presStyleCnt="0"/>
      <dgm:spPr/>
    </dgm:pt>
    <dgm:pt modelId="{F5A97B9A-1466-4C8E-B61C-D1CB2B0CA04B}" type="pres">
      <dgm:prSet presAssocID="{FDDBF692-8F0A-44AF-A080-43153FD0FE42}" presName="Name37" presStyleLbl="parChTrans1D4" presStyleIdx="1" presStyleCnt="5"/>
      <dgm:spPr/>
    </dgm:pt>
    <dgm:pt modelId="{559AE159-A368-4621-82EC-5DDB3893F226}" type="pres">
      <dgm:prSet presAssocID="{3DE2852D-305A-4AB5-AEA2-0E1355C387AC}" presName="hierRoot2" presStyleCnt="0">
        <dgm:presLayoutVars>
          <dgm:hierBranch val="init"/>
        </dgm:presLayoutVars>
      </dgm:prSet>
      <dgm:spPr/>
    </dgm:pt>
    <dgm:pt modelId="{1FFFD492-7D70-4D3D-B93E-C2309B318783}" type="pres">
      <dgm:prSet presAssocID="{3DE2852D-305A-4AB5-AEA2-0E1355C387AC}" presName="rootComposite" presStyleCnt="0"/>
      <dgm:spPr/>
    </dgm:pt>
    <dgm:pt modelId="{36C023EA-5EF6-42E5-B42C-8D8480E80502}" type="pres">
      <dgm:prSet presAssocID="{3DE2852D-305A-4AB5-AEA2-0E1355C387AC}" presName="rootText" presStyleLbl="node4" presStyleIdx="1" presStyleCnt="5">
        <dgm:presLayoutVars>
          <dgm:chPref val="3"/>
        </dgm:presLayoutVars>
      </dgm:prSet>
      <dgm:spPr/>
    </dgm:pt>
    <dgm:pt modelId="{09D283C5-4005-4061-BD51-CB3EA90ADE11}" type="pres">
      <dgm:prSet presAssocID="{3DE2852D-305A-4AB5-AEA2-0E1355C387AC}" presName="rootConnector" presStyleLbl="node4" presStyleIdx="1" presStyleCnt="5"/>
      <dgm:spPr/>
    </dgm:pt>
    <dgm:pt modelId="{334CA2C2-E875-452D-BEE6-0CBD2CD61C9D}" type="pres">
      <dgm:prSet presAssocID="{3DE2852D-305A-4AB5-AEA2-0E1355C387AC}" presName="hierChild4" presStyleCnt="0"/>
      <dgm:spPr/>
    </dgm:pt>
    <dgm:pt modelId="{C59BA03E-7732-4350-8F8B-7E3C0804D250}" type="pres">
      <dgm:prSet presAssocID="{3DE2852D-305A-4AB5-AEA2-0E1355C387AC}" presName="hierChild5" presStyleCnt="0"/>
      <dgm:spPr/>
    </dgm:pt>
    <dgm:pt modelId="{705A1C10-51F3-42AF-9D0E-C3E46E44E91E}" type="pres">
      <dgm:prSet presAssocID="{FDA04BE6-01E2-440D-BA42-E371D7138F1A}" presName="Name37" presStyleLbl="parChTrans1D4" presStyleIdx="2" presStyleCnt="5"/>
      <dgm:spPr/>
    </dgm:pt>
    <dgm:pt modelId="{D52DEFF9-3AB0-44BE-A09E-051BD7146DBD}" type="pres">
      <dgm:prSet presAssocID="{9B0D130A-B46C-429A-A19D-EFE76484F0C1}" presName="hierRoot2" presStyleCnt="0">
        <dgm:presLayoutVars>
          <dgm:hierBranch val="init"/>
        </dgm:presLayoutVars>
      </dgm:prSet>
      <dgm:spPr/>
    </dgm:pt>
    <dgm:pt modelId="{8FD8779A-FF25-4D10-A9CB-87FAB7A32612}" type="pres">
      <dgm:prSet presAssocID="{9B0D130A-B46C-429A-A19D-EFE76484F0C1}" presName="rootComposite" presStyleCnt="0"/>
      <dgm:spPr/>
    </dgm:pt>
    <dgm:pt modelId="{FB1C9EA8-2D0D-45C7-89A2-C8167D7BC7EA}" type="pres">
      <dgm:prSet presAssocID="{9B0D130A-B46C-429A-A19D-EFE76484F0C1}" presName="rootText" presStyleLbl="node4" presStyleIdx="2" presStyleCnt="5">
        <dgm:presLayoutVars>
          <dgm:chPref val="3"/>
        </dgm:presLayoutVars>
      </dgm:prSet>
      <dgm:spPr/>
    </dgm:pt>
    <dgm:pt modelId="{51EB7156-1856-4379-BDA7-C8194FD1BEAB}" type="pres">
      <dgm:prSet presAssocID="{9B0D130A-B46C-429A-A19D-EFE76484F0C1}" presName="rootConnector" presStyleLbl="node4" presStyleIdx="2" presStyleCnt="5"/>
      <dgm:spPr/>
    </dgm:pt>
    <dgm:pt modelId="{3D3952BE-3F59-47D4-A9C7-7CFE6252570F}" type="pres">
      <dgm:prSet presAssocID="{9B0D130A-B46C-429A-A19D-EFE76484F0C1}" presName="hierChild4" presStyleCnt="0"/>
      <dgm:spPr/>
    </dgm:pt>
    <dgm:pt modelId="{46D5CC46-8AC5-4A29-BEB2-EBA06886D68F}" type="pres">
      <dgm:prSet presAssocID="{9B0D130A-B46C-429A-A19D-EFE76484F0C1}" presName="hierChild5" presStyleCnt="0"/>
      <dgm:spPr/>
    </dgm:pt>
    <dgm:pt modelId="{2D4B1F45-2862-40AE-A5A4-F04005EEE4A2}" type="pres">
      <dgm:prSet presAssocID="{7C509AA4-A592-407C-A8D0-1D6BCC9351FC}" presName="Name37" presStyleLbl="parChTrans1D4" presStyleIdx="3" presStyleCnt="5"/>
      <dgm:spPr/>
    </dgm:pt>
    <dgm:pt modelId="{4AC97A18-A66D-43C5-B376-5B72A644AA49}" type="pres">
      <dgm:prSet presAssocID="{19D71797-B6B4-48CF-A651-45332331BD86}" presName="hierRoot2" presStyleCnt="0">
        <dgm:presLayoutVars>
          <dgm:hierBranch val="init"/>
        </dgm:presLayoutVars>
      </dgm:prSet>
      <dgm:spPr/>
    </dgm:pt>
    <dgm:pt modelId="{8A31B634-D6E5-401A-B365-515136A15693}" type="pres">
      <dgm:prSet presAssocID="{19D71797-B6B4-48CF-A651-45332331BD86}" presName="rootComposite" presStyleCnt="0"/>
      <dgm:spPr/>
    </dgm:pt>
    <dgm:pt modelId="{E3465194-AE3E-42CA-8AF6-4354843BFA23}" type="pres">
      <dgm:prSet presAssocID="{19D71797-B6B4-48CF-A651-45332331BD86}" presName="rootText" presStyleLbl="node4" presStyleIdx="3" presStyleCnt="5">
        <dgm:presLayoutVars>
          <dgm:chPref val="3"/>
        </dgm:presLayoutVars>
      </dgm:prSet>
      <dgm:spPr/>
    </dgm:pt>
    <dgm:pt modelId="{43E3852F-83E8-4AD3-A70F-81AA38FA933C}" type="pres">
      <dgm:prSet presAssocID="{19D71797-B6B4-48CF-A651-45332331BD86}" presName="rootConnector" presStyleLbl="node4" presStyleIdx="3" presStyleCnt="5"/>
      <dgm:spPr/>
    </dgm:pt>
    <dgm:pt modelId="{4EB8D044-4B1B-4599-BF6C-0D08D36CA253}" type="pres">
      <dgm:prSet presAssocID="{19D71797-B6B4-48CF-A651-45332331BD86}" presName="hierChild4" presStyleCnt="0"/>
      <dgm:spPr/>
    </dgm:pt>
    <dgm:pt modelId="{51AE7BBE-3B02-4A55-A682-28908938E138}" type="pres">
      <dgm:prSet presAssocID="{19D71797-B6B4-48CF-A651-45332331BD86}" presName="hierChild5" presStyleCnt="0"/>
      <dgm:spPr/>
    </dgm:pt>
    <dgm:pt modelId="{EFB9C5CE-E3FC-4BBF-813E-B6ECA96D923F}" type="pres">
      <dgm:prSet presAssocID="{A8FF7D7C-D479-489C-9B2D-AD6AC6CBE65C}" presName="Name37" presStyleLbl="parChTrans1D4" presStyleIdx="4" presStyleCnt="5"/>
      <dgm:spPr/>
    </dgm:pt>
    <dgm:pt modelId="{D69A3DD2-152C-4379-BE13-1810363357A6}" type="pres">
      <dgm:prSet presAssocID="{3FEB1DC5-C399-471C-A828-D4651D0D94A5}" presName="hierRoot2" presStyleCnt="0">
        <dgm:presLayoutVars>
          <dgm:hierBranch val="init"/>
        </dgm:presLayoutVars>
      </dgm:prSet>
      <dgm:spPr/>
    </dgm:pt>
    <dgm:pt modelId="{44DC2A99-D966-43A9-BD51-6DDF69CAF1B9}" type="pres">
      <dgm:prSet presAssocID="{3FEB1DC5-C399-471C-A828-D4651D0D94A5}" presName="rootComposite" presStyleCnt="0"/>
      <dgm:spPr/>
    </dgm:pt>
    <dgm:pt modelId="{5744887F-EBF0-459B-BB35-5793ADC7ECE6}" type="pres">
      <dgm:prSet presAssocID="{3FEB1DC5-C399-471C-A828-D4651D0D94A5}" presName="rootText" presStyleLbl="node4" presStyleIdx="4" presStyleCnt="5">
        <dgm:presLayoutVars>
          <dgm:chPref val="3"/>
        </dgm:presLayoutVars>
      </dgm:prSet>
      <dgm:spPr/>
    </dgm:pt>
    <dgm:pt modelId="{34F22D3D-999E-4352-BC27-2173B25073BC}" type="pres">
      <dgm:prSet presAssocID="{3FEB1DC5-C399-471C-A828-D4651D0D94A5}" presName="rootConnector" presStyleLbl="node4" presStyleIdx="4" presStyleCnt="5"/>
      <dgm:spPr/>
    </dgm:pt>
    <dgm:pt modelId="{06B78E81-E325-4F86-98B2-76A14AD73D80}" type="pres">
      <dgm:prSet presAssocID="{3FEB1DC5-C399-471C-A828-D4651D0D94A5}" presName="hierChild4" presStyleCnt="0"/>
      <dgm:spPr/>
    </dgm:pt>
    <dgm:pt modelId="{55777799-653B-4E9A-8511-B4F18AD7B0F5}" type="pres">
      <dgm:prSet presAssocID="{3FEB1DC5-C399-471C-A828-D4651D0D94A5}" presName="hierChild5" presStyleCnt="0"/>
      <dgm:spPr/>
    </dgm:pt>
    <dgm:pt modelId="{09628148-9FDE-4FAA-87C9-F9E47622FBC1}" type="pres">
      <dgm:prSet presAssocID="{53D88E78-8B19-4F5C-99B2-DE838D59D63E}" presName="hierChild5" presStyleCnt="0"/>
      <dgm:spPr/>
    </dgm:pt>
    <dgm:pt modelId="{00A264E3-4133-490D-9B9E-CBE64B22B02D}" type="pres">
      <dgm:prSet presAssocID="{287D107E-F0FF-4FC8-A83E-4C95A21DAE10}" presName="hierChild5" presStyleCnt="0"/>
      <dgm:spPr/>
    </dgm:pt>
    <dgm:pt modelId="{33D34BEC-9149-47DE-A739-047E923F0460}" type="pres">
      <dgm:prSet presAssocID="{2F92E0EB-C77D-4D17-99D0-8F7E0C965FD2}" presName="hierChild3" presStyleCnt="0"/>
      <dgm:spPr/>
    </dgm:pt>
  </dgm:ptLst>
  <dgm:cxnLst>
    <dgm:cxn modelId="{2C0C0B0A-EC48-4817-BFA5-4D12AE2C0D1B}" srcId="{E026EDA2-4D74-4F3C-B0AD-82EC4CDA6591}" destId="{2F92E0EB-C77D-4D17-99D0-8F7E0C965FD2}" srcOrd="0" destOrd="0" parTransId="{2D6FA232-2378-4B56-87C4-F829FAC95851}" sibTransId="{70604FD4-3244-43B5-B4DF-E06FB31E47C9}"/>
    <dgm:cxn modelId="{1BC5A00B-C789-443A-8C0D-46D9F9E3338C}" type="presOf" srcId="{53D88E78-8B19-4F5C-99B2-DE838D59D63E}" destId="{479F2FE2-13E7-4087-B37B-3DFB99E72D5F}" srcOrd="1" destOrd="0" presId="urn:microsoft.com/office/officeart/2005/8/layout/orgChart1"/>
    <dgm:cxn modelId="{BAF78410-41D3-404B-92DA-5FE850991148}" type="presOf" srcId="{6BC7C4BC-DD52-471A-B19D-C45260F85B39}" destId="{09DCDEFD-1D96-433F-8C23-8B48F51B86C8}" srcOrd="0" destOrd="0" presId="urn:microsoft.com/office/officeart/2005/8/layout/orgChart1"/>
    <dgm:cxn modelId="{F7F20A15-B478-4E9A-81A5-43DBCD1F8DEF}" type="presOf" srcId="{53D88E78-8B19-4F5C-99B2-DE838D59D63E}" destId="{66375338-2823-4EA4-B4CD-B925D63B8C5B}" srcOrd="0" destOrd="0" presId="urn:microsoft.com/office/officeart/2005/8/layout/orgChart1"/>
    <dgm:cxn modelId="{B7B52619-B4C5-483C-B2D9-AEF0098AC003}" srcId="{287D107E-F0FF-4FC8-A83E-4C95A21DAE10}" destId="{5FD92626-33F1-470F-A75F-59E906394044}" srcOrd="1" destOrd="0" parTransId="{6BC7C4BC-DD52-471A-B19D-C45260F85B39}" sibTransId="{93B74733-1D42-46EC-B4C0-D7836126923F}"/>
    <dgm:cxn modelId="{35D9511E-998A-4B0F-9E6B-AD8EC1BEC87A}" type="presOf" srcId="{287D107E-F0FF-4FC8-A83E-4C95A21DAE10}" destId="{0A0B487E-C20A-498C-B36C-D86E595DD2EC}" srcOrd="0" destOrd="0" presId="urn:microsoft.com/office/officeart/2005/8/layout/orgChart1"/>
    <dgm:cxn modelId="{AD338C20-E8A1-4D02-AAB1-FE3D75DE27C8}" type="presOf" srcId="{9B0D130A-B46C-429A-A19D-EFE76484F0C1}" destId="{FB1C9EA8-2D0D-45C7-89A2-C8167D7BC7EA}" srcOrd="0" destOrd="0" presId="urn:microsoft.com/office/officeart/2005/8/layout/orgChart1"/>
    <dgm:cxn modelId="{683EFD27-7F10-4DBF-AA79-8713B2F9BD70}" type="presOf" srcId="{19D71797-B6B4-48CF-A651-45332331BD86}" destId="{43E3852F-83E8-4AD3-A70F-81AA38FA933C}" srcOrd="1" destOrd="0" presId="urn:microsoft.com/office/officeart/2005/8/layout/orgChart1"/>
    <dgm:cxn modelId="{49038D37-1213-4049-8AA5-B0F0A192727A}" type="presOf" srcId="{E9C92BD3-5141-43DC-8C77-E4C2FFB391E4}" destId="{A2467795-FD94-4601-A85F-BB901757BAB2}" srcOrd="1" destOrd="0" presId="urn:microsoft.com/office/officeart/2005/8/layout/orgChart1"/>
    <dgm:cxn modelId="{77756539-F552-4FC1-9F74-D3EBD626FC06}" type="presOf" srcId="{3FEB1DC5-C399-471C-A828-D4651D0D94A5}" destId="{34F22D3D-999E-4352-BC27-2173B25073BC}" srcOrd="1" destOrd="0" presId="urn:microsoft.com/office/officeart/2005/8/layout/orgChart1"/>
    <dgm:cxn modelId="{DD68423A-3550-4447-A4AB-AC8E3B2EC591}" type="presOf" srcId="{FDA04BE6-01E2-440D-BA42-E371D7138F1A}" destId="{705A1C10-51F3-42AF-9D0E-C3E46E44E91E}" srcOrd="0" destOrd="0" presId="urn:microsoft.com/office/officeart/2005/8/layout/orgChart1"/>
    <dgm:cxn modelId="{1820F83A-3966-45A8-9A76-37D80E6CD9EE}" type="presOf" srcId="{FDDBF692-8F0A-44AF-A080-43153FD0FE42}" destId="{F5A97B9A-1466-4C8E-B61C-D1CB2B0CA04B}" srcOrd="0" destOrd="0" presId="urn:microsoft.com/office/officeart/2005/8/layout/orgChart1"/>
    <dgm:cxn modelId="{EFAD2A72-4D3D-436D-A77A-8318620861AF}" type="presOf" srcId="{287D107E-F0FF-4FC8-A83E-4C95A21DAE10}" destId="{460151AE-027A-441F-B862-CB10E06C7E72}" srcOrd="1" destOrd="0" presId="urn:microsoft.com/office/officeart/2005/8/layout/orgChart1"/>
    <dgm:cxn modelId="{9C52FE74-B8AA-4B39-96CD-70AED02CC913}" srcId="{287D107E-F0FF-4FC8-A83E-4C95A21DAE10}" destId="{53D88E78-8B19-4F5C-99B2-DE838D59D63E}" srcOrd="2" destOrd="0" parTransId="{63B8FB02-08BA-4447-8A45-A120CE116616}" sibTransId="{79AA6530-1287-4BD4-9A83-D8E4524106FF}"/>
    <dgm:cxn modelId="{089E017B-A66D-4337-A5A5-4E0E5A43C49A}" srcId="{53D88E78-8B19-4F5C-99B2-DE838D59D63E}" destId="{3FEB1DC5-C399-471C-A828-D4651D0D94A5}" srcOrd="3" destOrd="0" parTransId="{A8FF7D7C-D479-489C-9B2D-AD6AC6CBE65C}" sibTransId="{DA5D9EE5-4EE6-4A0D-B6DA-276D3231451B}"/>
    <dgm:cxn modelId="{CB1BE67B-5F3E-4473-B161-3C4DB918C870}" type="presOf" srcId="{7C509AA4-A592-407C-A8D0-1D6BCC9351FC}" destId="{2D4B1F45-2862-40AE-A5A4-F04005EEE4A2}" srcOrd="0" destOrd="0" presId="urn:microsoft.com/office/officeart/2005/8/layout/orgChart1"/>
    <dgm:cxn modelId="{CB797A7E-EE86-442D-811B-43CEF13DAB7C}" type="presOf" srcId="{A8FF7D7C-D479-489C-9B2D-AD6AC6CBE65C}" destId="{EFB9C5CE-E3FC-4BBF-813E-B6ECA96D923F}" srcOrd="0" destOrd="0" presId="urn:microsoft.com/office/officeart/2005/8/layout/orgChart1"/>
    <dgm:cxn modelId="{50ECD181-2566-44EC-887B-3AECE83BBDB4}" srcId="{287D107E-F0FF-4FC8-A83E-4C95A21DAE10}" destId="{E9C92BD3-5141-43DC-8C77-E4C2FFB391E4}" srcOrd="0" destOrd="0" parTransId="{1B574992-C462-4577-89BE-4C32C7CE2055}" sibTransId="{89A2B70E-1832-4773-97F8-1001875F86AF}"/>
    <dgm:cxn modelId="{9C924D8B-4419-4037-BDE3-C6A4F0E2C85F}" srcId="{53D88E78-8B19-4F5C-99B2-DE838D59D63E}" destId="{9B0D130A-B46C-429A-A19D-EFE76484F0C1}" srcOrd="1" destOrd="0" parTransId="{FDA04BE6-01E2-440D-BA42-E371D7138F1A}" sibTransId="{9EC8C299-3475-414A-AF07-40F02CE71D15}"/>
    <dgm:cxn modelId="{100E618E-255B-4C38-AC7C-2F88099B5DD2}" type="presOf" srcId="{19D71797-B6B4-48CF-A651-45332331BD86}" destId="{E3465194-AE3E-42CA-8AF6-4354843BFA23}" srcOrd="0" destOrd="0" presId="urn:microsoft.com/office/officeart/2005/8/layout/orgChart1"/>
    <dgm:cxn modelId="{CA343F92-E90F-4002-90AD-958193798947}" type="presOf" srcId="{3DE2852D-305A-4AB5-AEA2-0E1355C387AC}" destId="{36C023EA-5EF6-42E5-B42C-8D8480E80502}" srcOrd="0" destOrd="0" presId="urn:microsoft.com/office/officeart/2005/8/layout/orgChart1"/>
    <dgm:cxn modelId="{2A8E7592-F8F9-4FAA-9C8B-B0C5A8C150FF}" type="presOf" srcId="{D4616AE8-BB35-4717-ADDB-1CD573FC0A08}" destId="{7A72A6F9-20A0-4B9F-BD7C-CC8DDB60050C}" srcOrd="0" destOrd="0" presId="urn:microsoft.com/office/officeart/2005/8/layout/orgChart1"/>
    <dgm:cxn modelId="{B0337E92-4F91-4D76-B0B1-416B18329A41}" type="presOf" srcId="{5FD92626-33F1-470F-A75F-59E906394044}" destId="{0F1BA97E-441D-49DE-81D4-D6BE566C388C}" srcOrd="0" destOrd="0" presId="urn:microsoft.com/office/officeart/2005/8/layout/orgChart1"/>
    <dgm:cxn modelId="{6AD25198-3570-48A9-95C9-4E572FA8EBF6}" type="presOf" srcId="{D0CB7365-0737-49F4-A8AF-733CD835F398}" destId="{D1334E77-BE3E-4DEE-B193-ADF09F2D245D}" srcOrd="0" destOrd="0" presId="urn:microsoft.com/office/officeart/2005/8/layout/orgChart1"/>
    <dgm:cxn modelId="{9F9B619D-F556-482D-873F-2332390095C1}" type="presOf" srcId="{3FEB1DC5-C399-471C-A828-D4651D0D94A5}" destId="{5744887F-EBF0-459B-BB35-5793ADC7ECE6}" srcOrd="0" destOrd="0" presId="urn:microsoft.com/office/officeart/2005/8/layout/orgChart1"/>
    <dgm:cxn modelId="{F4B8FEA7-EA3A-4CD7-88A8-6D0CABB3F626}" srcId="{2F92E0EB-C77D-4D17-99D0-8F7E0C965FD2}" destId="{287D107E-F0FF-4FC8-A83E-4C95A21DAE10}" srcOrd="0" destOrd="0" parTransId="{D0CB7365-0737-49F4-A8AF-733CD835F398}" sibTransId="{19E9974C-E8FF-4C11-A540-6F6B21026561}"/>
    <dgm:cxn modelId="{45C555BB-25BC-4C7F-8134-6F7554E9B20B}" type="presOf" srcId="{D4616AE8-BB35-4717-ADDB-1CD573FC0A08}" destId="{10E8687E-74F4-4845-89D3-07B6CB721D03}" srcOrd="1" destOrd="0" presId="urn:microsoft.com/office/officeart/2005/8/layout/orgChart1"/>
    <dgm:cxn modelId="{545C38C4-64A1-450E-913F-B3C4039F621B}" type="presOf" srcId="{2F92E0EB-C77D-4D17-99D0-8F7E0C965FD2}" destId="{B782002D-3DB1-4476-AE23-863B3257F50D}" srcOrd="1" destOrd="0" presId="urn:microsoft.com/office/officeart/2005/8/layout/orgChart1"/>
    <dgm:cxn modelId="{4CFF39C6-CFAC-4669-B7E4-CA8CFBB9C063}" type="presOf" srcId="{1B574992-C462-4577-89BE-4C32C7CE2055}" destId="{B80B0B98-DA4B-4628-BE8E-DD1701D5363D}" srcOrd="0" destOrd="0" presId="urn:microsoft.com/office/officeart/2005/8/layout/orgChart1"/>
    <dgm:cxn modelId="{E7FC87C9-41C1-464B-AFD0-19AE7CE2DC62}" type="presOf" srcId="{5FD92626-33F1-470F-A75F-59E906394044}" destId="{8C50B9EB-1C10-45A6-8E1D-AD9574268E3E}" srcOrd="1" destOrd="0" presId="urn:microsoft.com/office/officeart/2005/8/layout/orgChart1"/>
    <dgm:cxn modelId="{1E56F1CB-E246-4639-BCFF-105B8BFB8A29}" srcId="{53D88E78-8B19-4F5C-99B2-DE838D59D63E}" destId="{19D71797-B6B4-48CF-A651-45332331BD86}" srcOrd="2" destOrd="0" parTransId="{7C509AA4-A592-407C-A8D0-1D6BCC9351FC}" sibTransId="{6D8C0974-E40E-4A67-9061-26967BE0FA70}"/>
    <dgm:cxn modelId="{F4FD4CD2-4306-4CC6-84D2-C7297447D29C}" type="presOf" srcId="{2F92E0EB-C77D-4D17-99D0-8F7E0C965FD2}" destId="{1A2444EF-6629-439F-93EC-16DC55C87A39}" srcOrd="0" destOrd="0" presId="urn:microsoft.com/office/officeart/2005/8/layout/orgChart1"/>
    <dgm:cxn modelId="{DD978FD2-27EE-4665-98F4-EE142B50F78A}" type="presOf" srcId="{9B0D130A-B46C-429A-A19D-EFE76484F0C1}" destId="{51EB7156-1856-4379-BDA7-C8194FD1BEAB}" srcOrd="1" destOrd="0" presId="urn:microsoft.com/office/officeart/2005/8/layout/orgChart1"/>
    <dgm:cxn modelId="{A06E86DD-ED19-41AC-98FD-D3B9ADADC784}" type="presOf" srcId="{1A3B8E88-1BE7-4994-A63E-F9812A87FBDB}" destId="{3B40224F-1A26-44C7-BCC7-3FFE6D180D8D}" srcOrd="0" destOrd="0" presId="urn:microsoft.com/office/officeart/2005/8/layout/orgChart1"/>
    <dgm:cxn modelId="{E75DA0E3-C8A2-4F60-8290-5866A66BC54B}" type="presOf" srcId="{E9C92BD3-5141-43DC-8C77-E4C2FFB391E4}" destId="{CDCBF11D-D659-4560-93C9-51D103552824}" srcOrd="0" destOrd="0" presId="urn:microsoft.com/office/officeart/2005/8/layout/orgChart1"/>
    <dgm:cxn modelId="{2713C1E5-75A3-418F-919E-1C4E5EA3FDAD}" type="presOf" srcId="{E026EDA2-4D74-4F3C-B0AD-82EC4CDA6591}" destId="{1E7E96D2-61F7-4385-A9BC-E35FDACAB30B}" srcOrd="0" destOrd="0" presId="urn:microsoft.com/office/officeart/2005/8/layout/orgChart1"/>
    <dgm:cxn modelId="{3A3AAEEF-D744-4C34-A42E-AE66B019A250}" srcId="{E9C92BD3-5141-43DC-8C77-E4C2FFB391E4}" destId="{D4616AE8-BB35-4717-ADDB-1CD573FC0A08}" srcOrd="0" destOrd="0" parTransId="{1A3B8E88-1BE7-4994-A63E-F9812A87FBDB}" sibTransId="{6B0830A3-1512-4693-BB99-2422CD1C8ED7}"/>
    <dgm:cxn modelId="{78284BF5-89F7-42DF-97F9-D3367F26FD84}" srcId="{53D88E78-8B19-4F5C-99B2-DE838D59D63E}" destId="{3DE2852D-305A-4AB5-AEA2-0E1355C387AC}" srcOrd="0" destOrd="0" parTransId="{FDDBF692-8F0A-44AF-A080-43153FD0FE42}" sibTransId="{27291B28-3C5D-4F7B-8C8D-92380F63BC87}"/>
    <dgm:cxn modelId="{F7F01BF7-CF5D-4B01-A62A-BC6A87B91489}" type="presOf" srcId="{3DE2852D-305A-4AB5-AEA2-0E1355C387AC}" destId="{09D283C5-4005-4061-BD51-CB3EA90ADE11}" srcOrd="1" destOrd="0" presId="urn:microsoft.com/office/officeart/2005/8/layout/orgChart1"/>
    <dgm:cxn modelId="{7F9D60F9-57F7-479C-8707-90ECB91D7324}" type="presOf" srcId="{63B8FB02-08BA-4447-8A45-A120CE116616}" destId="{81957032-D563-4149-AED8-8250C57C3350}" srcOrd="0" destOrd="0" presId="urn:microsoft.com/office/officeart/2005/8/layout/orgChart1"/>
    <dgm:cxn modelId="{1D7E2A5A-0C80-4C79-A9FC-A2B2FAB39A35}" type="presParOf" srcId="{1E7E96D2-61F7-4385-A9BC-E35FDACAB30B}" destId="{D77A5DEB-C5A8-438C-BDF0-D71ABEE0FF10}" srcOrd="0" destOrd="0" presId="urn:microsoft.com/office/officeart/2005/8/layout/orgChart1"/>
    <dgm:cxn modelId="{D0BCB83F-44AF-46E1-BAF9-2FFC91FAD781}" type="presParOf" srcId="{D77A5DEB-C5A8-438C-BDF0-D71ABEE0FF10}" destId="{F28E099B-88F2-4F4B-BBF5-9C1B961EB44B}" srcOrd="0" destOrd="0" presId="urn:microsoft.com/office/officeart/2005/8/layout/orgChart1"/>
    <dgm:cxn modelId="{DB934B65-9AD9-4429-A3D6-D12C098D0326}" type="presParOf" srcId="{F28E099B-88F2-4F4B-BBF5-9C1B961EB44B}" destId="{1A2444EF-6629-439F-93EC-16DC55C87A39}" srcOrd="0" destOrd="0" presId="urn:microsoft.com/office/officeart/2005/8/layout/orgChart1"/>
    <dgm:cxn modelId="{B2DCB064-2300-4E56-924D-30BB063AF185}" type="presParOf" srcId="{F28E099B-88F2-4F4B-BBF5-9C1B961EB44B}" destId="{B782002D-3DB1-4476-AE23-863B3257F50D}" srcOrd="1" destOrd="0" presId="urn:microsoft.com/office/officeart/2005/8/layout/orgChart1"/>
    <dgm:cxn modelId="{33F1F29A-4505-4CDE-8047-28E311CF6B8C}" type="presParOf" srcId="{D77A5DEB-C5A8-438C-BDF0-D71ABEE0FF10}" destId="{DF84D529-D0B4-431A-BEE2-49323C780E7A}" srcOrd="1" destOrd="0" presId="urn:microsoft.com/office/officeart/2005/8/layout/orgChart1"/>
    <dgm:cxn modelId="{51AA6802-8653-428E-96DB-C6EDD9C488A6}" type="presParOf" srcId="{DF84D529-D0B4-431A-BEE2-49323C780E7A}" destId="{D1334E77-BE3E-4DEE-B193-ADF09F2D245D}" srcOrd="0" destOrd="0" presId="urn:microsoft.com/office/officeart/2005/8/layout/orgChart1"/>
    <dgm:cxn modelId="{860986C0-1D76-4E64-9A33-E6B82F7DD7FA}" type="presParOf" srcId="{DF84D529-D0B4-431A-BEE2-49323C780E7A}" destId="{BBAF5BA2-5DFE-4179-B9AA-F3A686A3DC92}" srcOrd="1" destOrd="0" presId="urn:microsoft.com/office/officeart/2005/8/layout/orgChart1"/>
    <dgm:cxn modelId="{CD67F740-DBBE-41F5-B082-09ACED4E52E8}" type="presParOf" srcId="{BBAF5BA2-5DFE-4179-B9AA-F3A686A3DC92}" destId="{F435E0B0-78A9-40AD-93CE-211657F5A294}" srcOrd="0" destOrd="0" presId="urn:microsoft.com/office/officeart/2005/8/layout/orgChart1"/>
    <dgm:cxn modelId="{2A73A9E8-EC95-4E95-8B17-CF4726F40C20}" type="presParOf" srcId="{F435E0B0-78A9-40AD-93CE-211657F5A294}" destId="{0A0B487E-C20A-498C-B36C-D86E595DD2EC}" srcOrd="0" destOrd="0" presId="urn:microsoft.com/office/officeart/2005/8/layout/orgChart1"/>
    <dgm:cxn modelId="{B224D51E-ED3C-4F62-9399-098C90DBEA95}" type="presParOf" srcId="{F435E0B0-78A9-40AD-93CE-211657F5A294}" destId="{460151AE-027A-441F-B862-CB10E06C7E72}" srcOrd="1" destOrd="0" presId="urn:microsoft.com/office/officeart/2005/8/layout/orgChart1"/>
    <dgm:cxn modelId="{765DB5C0-8CDC-4833-B3E0-4ADDA6D3B3B5}" type="presParOf" srcId="{BBAF5BA2-5DFE-4179-B9AA-F3A686A3DC92}" destId="{E482E9DA-2205-47C0-B7CA-B7D814D90347}" srcOrd="1" destOrd="0" presId="urn:microsoft.com/office/officeart/2005/8/layout/orgChart1"/>
    <dgm:cxn modelId="{E115C040-2980-4938-A89C-537EF5D49BBE}" type="presParOf" srcId="{E482E9DA-2205-47C0-B7CA-B7D814D90347}" destId="{B80B0B98-DA4B-4628-BE8E-DD1701D5363D}" srcOrd="0" destOrd="0" presId="urn:microsoft.com/office/officeart/2005/8/layout/orgChart1"/>
    <dgm:cxn modelId="{67F7E5E0-2E5A-4959-BA83-12140339075F}" type="presParOf" srcId="{E482E9DA-2205-47C0-B7CA-B7D814D90347}" destId="{89872BF8-DA0F-443F-9E08-6A1863815D4D}" srcOrd="1" destOrd="0" presId="urn:microsoft.com/office/officeart/2005/8/layout/orgChart1"/>
    <dgm:cxn modelId="{A7ECFB07-3539-44BD-9A32-876B5FF465A5}" type="presParOf" srcId="{89872BF8-DA0F-443F-9E08-6A1863815D4D}" destId="{07F6FB61-50A8-4C6F-91E3-4A2AFEC98300}" srcOrd="0" destOrd="0" presId="urn:microsoft.com/office/officeart/2005/8/layout/orgChart1"/>
    <dgm:cxn modelId="{365E9E4C-B476-4018-BBD6-97D0785A9F3D}" type="presParOf" srcId="{07F6FB61-50A8-4C6F-91E3-4A2AFEC98300}" destId="{CDCBF11D-D659-4560-93C9-51D103552824}" srcOrd="0" destOrd="0" presId="urn:microsoft.com/office/officeart/2005/8/layout/orgChart1"/>
    <dgm:cxn modelId="{9E773B19-2263-4FBE-9A83-5ED730C4952E}" type="presParOf" srcId="{07F6FB61-50A8-4C6F-91E3-4A2AFEC98300}" destId="{A2467795-FD94-4601-A85F-BB901757BAB2}" srcOrd="1" destOrd="0" presId="urn:microsoft.com/office/officeart/2005/8/layout/orgChart1"/>
    <dgm:cxn modelId="{D4DA0D98-CFBF-4842-AE93-EBC0772C8556}" type="presParOf" srcId="{89872BF8-DA0F-443F-9E08-6A1863815D4D}" destId="{618FF7A1-A0CF-47CF-8F1A-9211F7D5E322}" srcOrd="1" destOrd="0" presId="urn:microsoft.com/office/officeart/2005/8/layout/orgChart1"/>
    <dgm:cxn modelId="{32CF7A32-8BD2-4FF1-ADB5-91251B4F6978}" type="presParOf" srcId="{618FF7A1-A0CF-47CF-8F1A-9211F7D5E322}" destId="{3B40224F-1A26-44C7-BCC7-3FFE6D180D8D}" srcOrd="0" destOrd="0" presId="urn:microsoft.com/office/officeart/2005/8/layout/orgChart1"/>
    <dgm:cxn modelId="{BB14DF6B-A4C6-4093-A692-36DD106DA7F4}" type="presParOf" srcId="{618FF7A1-A0CF-47CF-8F1A-9211F7D5E322}" destId="{2DC31B8C-DF1D-4DA2-A6DD-70B14A74CFB3}" srcOrd="1" destOrd="0" presId="urn:microsoft.com/office/officeart/2005/8/layout/orgChart1"/>
    <dgm:cxn modelId="{018AF570-799B-411F-8DDB-021B3D750C68}" type="presParOf" srcId="{2DC31B8C-DF1D-4DA2-A6DD-70B14A74CFB3}" destId="{E13DDDAF-5E34-4055-8311-AAAE5846F842}" srcOrd="0" destOrd="0" presId="urn:microsoft.com/office/officeart/2005/8/layout/orgChart1"/>
    <dgm:cxn modelId="{3722EA65-332C-405F-B43B-D060C2B17BA1}" type="presParOf" srcId="{E13DDDAF-5E34-4055-8311-AAAE5846F842}" destId="{7A72A6F9-20A0-4B9F-BD7C-CC8DDB60050C}" srcOrd="0" destOrd="0" presId="urn:microsoft.com/office/officeart/2005/8/layout/orgChart1"/>
    <dgm:cxn modelId="{1F8F908B-9234-4470-A7D0-110FB787D600}" type="presParOf" srcId="{E13DDDAF-5E34-4055-8311-AAAE5846F842}" destId="{10E8687E-74F4-4845-89D3-07B6CB721D03}" srcOrd="1" destOrd="0" presId="urn:microsoft.com/office/officeart/2005/8/layout/orgChart1"/>
    <dgm:cxn modelId="{0AA37422-3B51-4D0B-ACB6-950E71EE55BF}" type="presParOf" srcId="{2DC31B8C-DF1D-4DA2-A6DD-70B14A74CFB3}" destId="{EE64FABB-D2D3-48E5-825F-2F37B2DCDFD2}" srcOrd="1" destOrd="0" presId="urn:microsoft.com/office/officeart/2005/8/layout/orgChart1"/>
    <dgm:cxn modelId="{ACC12EF4-6B10-459A-838A-54E4F1A02F64}" type="presParOf" srcId="{2DC31B8C-DF1D-4DA2-A6DD-70B14A74CFB3}" destId="{E8620134-2CFC-4F99-9E21-BFBFDE81788B}" srcOrd="2" destOrd="0" presId="urn:microsoft.com/office/officeart/2005/8/layout/orgChart1"/>
    <dgm:cxn modelId="{4BBBB084-906E-4970-8F38-B7C4E507249C}" type="presParOf" srcId="{89872BF8-DA0F-443F-9E08-6A1863815D4D}" destId="{31BFB21B-58C3-4B24-9376-E396E7344125}" srcOrd="2" destOrd="0" presId="urn:microsoft.com/office/officeart/2005/8/layout/orgChart1"/>
    <dgm:cxn modelId="{D751BCC7-5AE6-40B8-8130-13EACC241042}" type="presParOf" srcId="{E482E9DA-2205-47C0-B7CA-B7D814D90347}" destId="{09DCDEFD-1D96-433F-8C23-8B48F51B86C8}" srcOrd="2" destOrd="0" presId="urn:microsoft.com/office/officeart/2005/8/layout/orgChart1"/>
    <dgm:cxn modelId="{8658EA85-5402-4134-A962-6351A2750484}" type="presParOf" srcId="{E482E9DA-2205-47C0-B7CA-B7D814D90347}" destId="{729CF4A5-81C4-4B09-A85A-D443A5907003}" srcOrd="3" destOrd="0" presId="urn:microsoft.com/office/officeart/2005/8/layout/orgChart1"/>
    <dgm:cxn modelId="{FCAF7962-7EEF-49BA-82A8-6A0FD68163C5}" type="presParOf" srcId="{729CF4A5-81C4-4B09-A85A-D443A5907003}" destId="{9FBB41AB-D385-4EB0-9D6C-323DE98044C0}" srcOrd="0" destOrd="0" presId="urn:microsoft.com/office/officeart/2005/8/layout/orgChart1"/>
    <dgm:cxn modelId="{34987F36-40B9-4855-B6D4-D9C057E313A5}" type="presParOf" srcId="{9FBB41AB-D385-4EB0-9D6C-323DE98044C0}" destId="{0F1BA97E-441D-49DE-81D4-D6BE566C388C}" srcOrd="0" destOrd="0" presId="urn:microsoft.com/office/officeart/2005/8/layout/orgChart1"/>
    <dgm:cxn modelId="{8341A971-2596-49A6-9DCA-A44BF35F4E1B}" type="presParOf" srcId="{9FBB41AB-D385-4EB0-9D6C-323DE98044C0}" destId="{8C50B9EB-1C10-45A6-8E1D-AD9574268E3E}" srcOrd="1" destOrd="0" presId="urn:microsoft.com/office/officeart/2005/8/layout/orgChart1"/>
    <dgm:cxn modelId="{DB4027B7-34CF-4239-9308-21C608019804}" type="presParOf" srcId="{729CF4A5-81C4-4B09-A85A-D443A5907003}" destId="{D1157F8A-1437-4833-89ED-489CB5A7E221}" srcOrd="1" destOrd="0" presId="urn:microsoft.com/office/officeart/2005/8/layout/orgChart1"/>
    <dgm:cxn modelId="{F30244AF-8119-413E-8354-943ED15D8088}" type="presParOf" srcId="{729CF4A5-81C4-4B09-A85A-D443A5907003}" destId="{096DE1BF-445C-4EF4-B941-4901075E2626}" srcOrd="2" destOrd="0" presId="urn:microsoft.com/office/officeart/2005/8/layout/orgChart1"/>
    <dgm:cxn modelId="{94AD8688-F4D8-44BD-8C1D-DEBB237B6549}" type="presParOf" srcId="{E482E9DA-2205-47C0-B7CA-B7D814D90347}" destId="{81957032-D563-4149-AED8-8250C57C3350}" srcOrd="4" destOrd="0" presId="urn:microsoft.com/office/officeart/2005/8/layout/orgChart1"/>
    <dgm:cxn modelId="{C0E3F1D1-3FE8-4E17-8A32-2A11F451FFD1}" type="presParOf" srcId="{E482E9DA-2205-47C0-B7CA-B7D814D90347}" destId="{D3646786-BC53-4690-B23C-3BFB8386C21A}" srcOrd="5" destOrd="0" presId="urn:microsoft.com/office/officeart/2005/8/layout/orgChart1"/>
    <dgm:cxn modelId="{568954C5-F05C-4DDB-88F5-0ECE1B40C48F}" type="presParOf" srcId="{D3646786-BC53-4690-B23C-3BFB8386C21A}" destId="{1F1E5C0A-E34B-4037-A817-647073C5C74E}" srcOrd="0" destOrd="0" presId="urn:microsoft.com/office/officeart/2005/8/layout/orgChart1"/>
    <dgm:cxn modelId="{221F9C6B-5BD6-43B2-B8FB-B0D5107EE5F7}" type="presParOf" srcId="{1F1E5C0A-E34B-4037-A817-647073C5C74E}" destId="{66375338-2823-4EA4-B4CD-B925D63B8C5B}" srcOrd="0" destOrd="0" presId="urn:microsoft.com/office/officeart/2005/8/layout/orgChart1"/>
    <dgm:cxn modelId="{F6FDE9D8-B807-481E-887A-640989A04135}" type="presParOf" srcId="{1F1E5C0A-E34B-4037-A817-647073C5C74E}" destId="{479F2FE2-13E7-4087-B37B-3DFB99E72D5F}" srcOrd="1" destOrd="0" presId="urn:microsoft.com/office/officeart/2005/8/layout/orgChart1"/>
    <dgm:cxn modelId="{C3291373-F66A-4D7D-8752-7B2910EC6EB2}" type="presParOf" srcId="{D3646786-BC53-4690-B23C-3BFB8386C21A}" destId="{992F9594-EC5A-437A-93B2-D6F0DDB04364}" srcOrd="1" destOrd="0" presId="urn:microsoft.com/office/officeart/2005/8/layout/orgChart1"/>
    <dgm:cxn modelId="{BE84C176-2CD8-492E-ACD0-1F00AF182BF7}" type="presParOf" srcId="{992F9594-EC5A-437A-93B2-D6F0DDB04364}" destId="{F5A97B9A-1466-4C8E-B61C-D1CB2B0CA04B}" srcOrd="0" destOrd="0" presId="urn:microsoft.com/office/officeart/2005/8/layout/orgChart1"/>
    <dgm:cxn modelId="{3536F7B0-6E13-402C-A289-9C5D53DD7A71}" type="presParOf" srcId="{992F9594-EC5A-437A-93B2-D6F0DDB04364}" destId="{559AE159-A368-4621-82EC-5DDB3893F226}" srcOrd="1" destOrd="0" presId="urn:microsoft.com/office/officeart/2005/8/layout/orgChart1"/>
    <dgm:cxn modelId="{81C4AE17-9E94-4581-BD4A-7D3E34C58792}" type="presParOf" srcId="{559AE159-A368-4621-82EC-5DDB3893F226}" destId="{1FFFD492-7D70-4D3D-B93E-C2309B318783}" srcOrd="0" destOrd="0" presId="urn:microsoft.com/office/officeart/2005/8/layout/orgChart1"/>
    <dgm:cxn modelId="{94E126CD-1D82-483B-816D-B28A243DB696}" type="presParOf" srcId="{1FFFD492-7D70-4D3D-B93E-C2309B318783}" destId="{36C023EA-5EF6-42E5-B42C-8D8480E80502}" srcOrd="0" destOrd="0" presId="urn:microsoft.com/office/officeart/2005/8/layout/orgChart1"/>
    <dgm:cxn modelId="{73C3A6C8-0566-4771-B65D-CD68FD136034}" type="presParOf" srcId="{1FFFD492-7D70-4D3D-B93E-C2309B318783}" destId="{09D283C5-4005-4061-BD51-CB3EA90ADE11}" srcOrd="1" destOrd="0" presId="urn:microsoft.com/office/officeart/2005/8/layout/orgChart1"/>
    <dgm:cxn modelId="{9E3322B3-501F-4E91-AE09-58603E888034}" type="presParOf" srcId="{559AE159-A368-4621-82EC-5DDB3893F226}" destId="{334CA2C2-E875-452D-BEE6-0CBD2CD61C9D}" srcOrd="1" destOrd="0" presId="urn:microsoft.com/office/officeart/2005/8/layout/orgChart1"/>
    <dgm:cxn modelId="{EFC7573F-1240-4E9C-8ABE-BC758582DE68}" type="presParOf" srcId="{559AE159-A368-4621-82EC-5DDB3893F226}" destId="{C59BA03E-7732-4350-8F8B-7E3C0804D250}" srcOrd="2" destOrd="0" presId="urn:microsoft.com/office/officeart/2005/8/layout/orgChart1"/>
    <dgm:cxn modelId="{0C2A62B1-A02E-4A06-A377-C38E4CD44AD1}" type="presParOf" srcId="{992F9594-EC5A-437A-93B2-D6F0DDB04364}" destId="{705A1C10-51F3-42AF-9D0E-C3E46E44E91E}" srcOrd="2" destOrd="0" presId="urn:microsoft.com/office/officeart/2005/8/layout/orgChart1"/>
    <dgm:cxn modelId="{8C7073F3-C701-466C-9274-4C4B02C2568F}" type="presParOf" srcId="{992F9594-EC5A-437A-93B2-D6F0DDB04364}" destId="{D52DEFF9-3AB0-44BE-A09E-051BD7146DBD}" srcOrd="3" destOrd="0" presId="urn:microsoft.com/office/officeart/2005/8/layout/orgChart1"/>
    <dgm:cxn modelId="{ADF99915-7460-4C88-A15B-5801A7A349EA}" type="presParOf" srcId="{D52DEFF9-3AB0-44BE-A09E-051BD7146DBD}" destId="{8FD8779A-FF25-4D10-A9CB-87FAB7A32612}" srcOrd="0" destOrd="0" presId="urn:microsoft.com/office/officeart/2005/8/layout/orgChart1"/>
    <dgm:cxn modelId="{94D0357A-9D8A-4B07-AB5E-96BD04606171}" type="presParOf" srcId="{8FD8779A-FF25-4D10-A9CB-87FAB7A32612}" destId="{FB1C9EA8-2D0D-45C7-89A2-C8167D7BC7EA}" srcOrd="0" destOrd="0" presId="urn:microsoft.com/office/officeart/2005/8/layout/orgChart1"/>
    <dgm:cxn modelId="{E4BAE63B-B90F-4A09-BE76-59CCD0CA3048}" type="presParOf" srcId="{8FD8779A-FF25-4D10-A9CB-87FAB7A32612}" destId="{51EB7156-1856-4379-BDA7-C8194FD1BEAB}" srcOrd="1" destOrd="0" presId="urn:microsoft.com/office/officeart/2005/8/layout/orgChart1"/>
    <dgm:cxn modelId="{74F078F2-B720-46FD-B32A-C72F5D1C9E6E}" type="presParOf" srcId="{D52DEFF9-3AB0-44BE-A09E-051BD7146DBD}" destId="{3D3952BE-3F59-47D4-A9C7-7CFE6252570F}" srcOrd="1" destOrd="0" presId="urn:microsoft.com/office/officeart/2005/8/layout/orgChart1"/>
    <dgm:cxn modelId="{90D388CA-FC72-4E3D-8884-83F11CB202EA}" type="presParOf" srcId="{D52DEFF9-3AB0-44BE-A09E-051BD7146DBD}" destId="{46D5CC46-8AC5-4A29-BEB2-EBA06886D68F}" srcOrd="2" destOrd="0" presId="urn:microsoft.com/office/officeart/2005/8/layout/orgChart1"/>
    <dgm:cxn modelId="{A4FB8954-D7F0-4897-BA3C-EE64FDC5C648}" type="presParOf" srcId="{992F9594-EC5A-437A-93B2-D6F0DDB04364}" destId="{2D4B1F45-2862-40AE-A5A4-F04005EEE4A2}" srcOrd="4" destOrd="0" presId="urn:microsoft.com/office/officeart/2005/8/layout/orgChart1"/>
    <dgm:cxn modelId="{5219C1B7-2365-4A8B-A3BD-B3AF6B1ACDC1}" type="presParOf" srcId="{992F9594-EC5A-437A-93B2-D6F0DDB04364}" destId="{4AC97A18-A66D-43C5-B376-5B72A644AA49}" srcOrd="5" destOrd="0" presId="urn:microsoft.com/office/officeart/2005/8/layout/orgChart1"/>
    <dgm:cxn modelId="{63EB5FDD-828B-4C99-9B5A-2937420B211F}" type="presParOf" srcId="{4AC97A18-A66D-43C5-B376-5B72A644AA49}" destId="{8A31B634-D6E5-401A-B365-515136A15693}" srcOrd="0" destOrd="0" presId="urn:microsoft.com/office/officeart/2005/8/layout/orgChart1"/>
    <dgm:cxn modelId="{62FB2CF0-2129-4CDE-BA42-10D2769CFC08}" type="presParOf" srcId="{8A31B634-D6E5-401A-B365-515136A15693}" destId="{E3465194-AE3E-42CA-8AF6-4354843BFA23}" srcOrd="0" destOrd="0" presId="urn:microsoft.com/office/officeart/2005/8/layout/orgChart1"/>
    <dgm:cxn modelId="{A18AF6C2-A4A6-42B6-AF2F-CEA12541AFFA}" type="presParOf" srcId="{8A31B634-D6E5-401A-B365-515136A15693}" destId="{43E3852F-83E8-4AD3-A70F-81AA38FA933C}" srcOrd="1" destOrd="0" presId="urn:microsoft.com/office/officeart/2005/8/layout/orgChart1"/>
    <dgm:cxn modelId="{E4B1C31D-7475-41C8-890D-F1132352E505}" type="presParOf" srcId="{4AC97A18-A66D-43C5-B376-5B72A644AA49}" destId="{4EB8D044-4B1B-4599-BF6C-0D08D36CA253}" srcOrd="1" destOrd="0" presId="urn:microsoft.com/office/officeart/2005/8/layout/orgChart1"/>
    <dgm:cxn modelId="{2F8E52A9-BD08-4BD8-9B23-F1EF570A905F}" type="presParOf" srcId="{4AC97A18-A66D-43C5-B376-5B72A644AA49}" destId="{51AE7BBE-3B02-4A55-A682-28908938E138}" srcOrd="2" destOrd="0" presId="urn:microsoft.com/office/officeart/2005/8/layout/orgChart1"/>
    <dgm:cxn modelId="{5B3A7665-C8E1-4C8F-A85C-2DDD548BA843}" type="presParOf" srcId="{992F9594-EC5A-437A-93B2-D6F0DDB04364}" destId="{EFB9C5CE-E3FC-4BBF-813E-B6ECA96D923F}" srcOrd="6" destOrd="0" presId="urn:microsoft.com/office/officeart/2005/8/layout/orgChart1"/>
    <dgm:cxn modelId="{44862BEA-1A8A-45F0-A490-A32C2322EEF5}" type="presParOf" srcId="{992F9594-EC5A-437A-93B2-D6F0DDB04364}" destId="{D69A3DD2-152C-4379-BE13-1810363357A6}" srcOrd="7" destOrd="0" presId="urn:microsoft.com/office/officeart/2005/8/layout/orgChart1"/>
    <dgm:cxn modelId="{848D4ADC-E618-4DD9-BE4E-C8CCCDD0C214}" type="presParOf" srcId="{D69A3DD2-152C-4379-BE13-1810363357A6}" destId="{44DC2A99-D966-43A9-BD51-6DDF69CAF1B9}" srcOrd="0" destOrd="0" presId="urn:microsoft.com/office/officeart/2005/8/layout/orgChart1"/>
    <dgm:cxn modelId="{DC7F58A6-CFD4-4465-B64F-7AD4F1810FDE}" type="presParOf" srcId="{44DC2A99-D966-43A9-BD51-6DDF69CAF1B9}" destId="{5744887F-EBF0-459B-BB35-5793ADC7ECE6}" srcOrd="0" destOrd="0" presId="urn:microsoft.com/office/officeart/2005/8/layout/orgChart1"/>
    <dgm:cxn modelId="{EF550DE4-923B-4171-BDEC-D0D4735BB7A5}" type="presParOf" srcId="{44DC2A99-D966-43A9-BD51-6DDF69CAF1B9}" destId="{34F22D3D-999E-4352-BC27-2173B25073BC}" srcOrd="1" destOrd="0" presId="urn:microsoft.com/office/officeart/2005/8/layout/orgChart1"/>
    <dgm:cxn modelId="{1D3EFEB7-AA6A-46A3-86EF-77439C2CA264}" type="presParOf" srcId="{D69A3DD2-152C-4379-BE13-1810363357A6}" destId="{06B78E81-E325-4F86-98B2-76A14AD73D80}" srcOrd="1" destOrd="0" presId="urn:microsoft.com/office/officeart/2005/8/layout/orgChart1"/>
    <dgm:cxn modelId="{641671D7-6CD8-47E1-AF42-57E19733F103}" type="presParOf" srcId="{D69A3DD2-152C-4379-BE13-1810363357A6}" destId="{55777799-653B-4E9A-8511-B4F18AD7B0F5}" srcOrd="2" destOrd="0" presId="urn:microsoft.com/office/officeart/2005/8/layout/orgChart1"/>
    <dgm:cxn modelId="{F25FE6F7-7CAE-4A76-AFE6-C918ABDCDEFC}" type="presParOf" srcId="{D3646786-BC53-4690-B23C-3BFB8386C21A}" destId="{09628148-9FDE-4FAA-87C9-F9E47622FBC1}" srcOrd="2" destOrd="0" presId="urn:microsoft.com/office/officeart/2005/8/layout/orgChart1"/>
    <dgm:cxn modelId="{E26E7C88-BD7B-44FD-BD2B-AC364AD9A829}" type="presParOf" srcId="{BBAF5BA2-5DFE-4179-B9AA-F3A686A3DC92}" destId="{00A264E3-4133-490D-9B9E-CBE64B22B02D}" srcOrd="2" destOrd="0" presId="urn:microsoft.com/office/officeart/2005/8/layout/orgChart1"/>
    <dgm:cxn modelId="{5ED152EE-DC94-4FCA-9BE8-38ABB01323EB}" type="presParOf" srcId="{D77A5DEB-C5A8-438C-BDF0-D71ABEE0FF10}" destId="{33D34BEC-9149-47DE-A739-047E923F046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9C5CE-E3FC-4BBF-813E-B6ECA96D923F}">
      <dsp:nvSpPr>
        <dsp:cNvPr id="0" name=""/>
        <dsp:cNvSpPr/>
      </dsp:nvSpPr>
      <dsp:spPr>
        <a:xfrm>
          <a:off x="3920330" y="1735481"/>
          <a:ext cx="135428" cy="2338397"/>
        </a:xfrm>
        <a:custGeom>
          <a:avLst/>
          <a:gdLst/>
          <a:ahLst/>
          <a:cxnLst/>
          <a:rect l="0" t="0" r="0" b="0"/>
          <a:pathLst>
            <a:path>
              <a:moveTo>
                <a:pt x="0" y="0"/>
              </a:moveTo>
              <a:lnTo>
                <a:pt x="0" y="2338397"/>
              </a:lnTo>
              <a:lnTo>
                <a:pt x="135428" y="2338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4B1F45-2862-40AE-A5A4-F04005EEE4A2}">
      <dsp:nvSpPr>
        <dsp:cNvPr id="0" name=""/>
        <dsp:cNvSpPr/>
      </dsp:nvSpPr>
      <dsp:spPr>
        <a:xfrm>
          <a:off x="3920330" y="1735481"/>
          <a:ext cx="135428" cy="1697369"/>
        </a:xfrm>
        <a:custGeom>
          <a:avLst/>
          <a:gdLst/>
          <a:ahLst/>
          <a:cxnLst/>
          <a:rect l="0" t="0" r="0" b="0"/>
          <a:pathLst>
            <a:path>
              <a:moveTo>
                <a:pt x="0" y="0"/>
              </a:moveTo>
              <a:lnTo>
                <a:pt x="0" y="1697369"/>
              </a:lnTo>
              <a:lnTo>
                <a:pt x="135428" y="16973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A1C10-51F3-42AF-9D0E-C3E46E44E91E}">
      <dsp:nvSpPr>
        <dsp:cNvPr id="0" name=""/>
        <dsp:cNvSpPr/>
      </dsp:nvSpPr>
      <dsp:spPr>
        <a:xfrm>
          <a:off x="3920330" y="1735481"/>
          <a:ext cx="135428" cy="1056341"/>
        </a:xfrm>
        <a:custGeom>
          <a:avLst/>
          <a:gdLst/>
          <a:ahLst/>
          <a:cxnLst/>
          <a:rect l="0" t="0" r="0" b="0"/>
          <a:pathLst>
            <a:path>
              <a:moveTo>
                <a:pt x="0" y="0"/>
              </a:moveTo>
              <a:lnTo>
                <a:pt x="0" y="1056341"/>
              </a:lnTo>
              <a:lnTo>
                <a:pt x="135428" y="10563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A97B9A-1466-4C8E-B61C-D1CB2B0CA04B}">
      <dsp:nvSpPr>
        <dsp:cNvPr id="0" name=""/>
        <dsp:cNvSpPr/>
      </dsp:nvSpPr>
      <dsp:spPr>
        <a:xfrm>
          <a:off x="3920330" y="1735481"/>
          <a:ext cx="135428" cy="415313"/>
        </a:xfrm>
        <a:custGeom>
          <a:avLst/>
          <a:gdLst/>
          <a:ahLst/>
          <a:cxnLst/>
          <a:rect l="0" t="0" r="0" b="0"/>
          <a:pathLst>
            <a:path>
              <a:moveTo>
                <a:pt x="0" y="0"/>
              </a:moveTo>
              <a:lnTo>
                <a:pt x="0" y="415313"/>
              </a:lnTo>
              <a:lnTo>
                <a:pt x="135428" y="4153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957032-D563-4149-AED8-8250C57C3350}">
      <dsp:nvSpPr>
        <dsp:cNvPr id="0" name=""/>
        <dsp:cNvSpPr/>
      </dsp:nvSpPr>
      <dsp:spPr>
        <a:xfrm>
          <a:off x="3189016" y="1094453"/>
          <a:ext cx="1092455" cy="189599"/>
        </a:xfrm>
        <a:custGeom>
          <a:avLst/>
          <a:gdLst/>
          <a:ahLst/>
          <a:cxnLst/>
          <a:rect l="0" t="0" r="0" b="0"/>
          <a:pathLst>
            <a:path>
              <a:moveTo>
                <a:pt x="0" y="0"/>
              </a:moveTo>
              <a:lnTo>
                <a:pt x="0" y="94799"/>
              </a:lnTo>
              <a:lnTo>
                <a:pt x="1092455" y="94799"/>
              </a:lnTo>
              <a:lnTo>
                <a:pt x="1092455" y="1895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DCDEFD-1D96-433F-8C23-8B48F51B86C8}">
      <dsp:nvSpPr>
        <dsp:cNvPr id="0" name=""/>
        <dsp:cNvSpPr/>
      </dsp:nvSpPr>
      <dsp:spPr>
        <a:xfrm>
          <a:off x="3143296" y="1094453"/>
          <a:ext cx="91440" cy="189599"/>
        </a:xfrm>
        <a:custGeom>
          <a:avLst/>
          <a:gdLst/>
          <a:ahLst/>
          <a:cxnLst/>
          <a:rect l="0" t="0" r="0" b="0"/>
          <a:pathLst>
            <a:path>
              <a:moveTo>
                <a:pt x="45720" y="0"/>
              </a:moveTo>
              <a:lnTo>
                <a:pt x="45720" y="1895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40224F-1A26-44C7-BCC7-3FFE6D180D8D}">
      <dsp:nvSpPr>
        <dsp:cNvPr id="0" name=""/>
        <dsp:cNvSpPr/>
      </dsp:nvSpPr>
      <dsp:spPr>
        <a:xfrm>
          <a:off x="1735418" y="1735481"/>
          <a:ext cx="135428" cy="415313"/>
        </a:xfrm>
        <a:custGeom>
          <a:avLst/>
          <a:gdLst/>
          <a:ahLst/>
          <a:cxnLst/>
          <a:rect l="0" t="0" r="0" b="0"/>
          <a:pathLst>
            <a:path>
              <a:moveTo>
                <a:pt x="0" y="0"/>
              </a:moveTo>
              <a:lnTo>
                <a:pt x="0" y="415313"/>
              </a:lnTo>
              <a:lnTo>
                <a:pt x="135428" y="4153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0B0B98-DA4B-4628-BE8E-DD1701D5363D}">
      <dsp:nvSpPr>
        <dsp:cNvPr id="0" name=""/>
        <dsp:cNvSpPr/>
      </dsp:nvSpPr>
      <dsp:spPr>
        <a:xfrm>
          <a:off x="2096561" y="1094453"/>
          <a:ext cx="1092455" cy="189599"/>
        </a:xfrm>
        <a:custGeom>
          <a:avLst/>
          <a:gdLst/>
          <a:ahLst/>
          <a:cxnLst/>
          <a:rect l="0" t="0" r="0" b="0"/>
          <a:pathLst>
            <a:path>
              <a:moveTo>
                <a:pt x="1092455" y="0"/>
              </a:moveTo>
              <a:lnTo>
                <a:pt x="1092455" y="94799"/>
              </a:lnTo>
              <a:lnTo>
                <a:pt x="0" y="94799"/>
              </a:lnTo>
              <a:lnTo>
                <a:pt x="0" y="1895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334E77-BE3E-4DEE-B193-ADF09F2D245D}">
      <dsp:nvSpPr>
        <dsp:cNvPr id="0" name=""/>
        <dsp:cNvSpPr/>
      </dsp:nvSpPr>
      <dsp:spPr>
        <a:xfrm>
          <a:off x="3143296" y="453425"/>
          <a:ext cx="91440" cy="189599"/>
        </a:xfrm>
        <a:custGeom>
          <a:avLst/>
          <a:gdLst/>
          <a:ahLst/>
          <a:cxnLst/>
          <a:rect l="0" t="0" r="0" b="0"/>
          <a:pathLst>
            <a:path>
              <a:moveTo>
                <a:pt x="45720" y="0"/>
              </a:moveTo>
              <a:lnTo>
                <a:pt x="45720" y="1895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2444EF-6629-439F-93EC-16DC55C87A39}">
      <dsp:nvSpPr>
        <dsp:cNvPr id="0" name=""/>
        <dsp:cNvSpPr/>
      </dsp:nvSpPr>
      <dsp:spPr>
        <a:xfrm>
          <a:off x="2737588" y="1997"/>
          <a:ext cx="902856" cy="4514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Rob Stroud – Director of Quality Assurance Services</a:t>
          </a:r>
        </a:p>
      </dsp:txBody>
      <dsp:txXfrm>
        <a:off x="2737588" y="1997"/>
        <a:ext cx="902856" cy="451428"/>
      </dsp:txXfrm>
    </dsp:sp>
    <dsp:sp modelId="{0A0B487E-C20A-498C-B36C-D86E595DD2EC}">
      <dsp:nvSpPr>
        <dsp:cNvPr id="0" name=""/>
        <dsp:cNvSpPr/>
      </dsp:nvSpPr>
      <dsp:spPr>
        <a:xfrm>
          <a:off x="2737588" y="643025"/>
          <a:ext cx="902856" cy="4514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Jennifer Taylor – Director of Contract Services</a:t>
          </a:r>
        </a:p>
      </dsp:txBody>
      <dsp:txXfrm>
        <a:off x="2737588" y="643025"/>
        <a:ext cx="902856" cy="451428"/>
      </dsp:txXfrm>
    </dsp:sp>
    <dsp:sp modelId="{CDCBF11D-D659-4560-93C9-51D103552824}">
      <dsp:nvSpPr>
        <dsp:cNvPr id="0" name=""/>
        <dsp:cNvSpPr/>
      </dsp:nvSpPr>
      <dsp:spPr>
        <a:xfrm>
          <a:off x="1645132" y="1284053"/>
          <a:ext cx="902856" cy="4514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Registrant Nurse – NMC Stakeholders and Analytics Manager</a:t>
          </a:r>
        </a:p>
      </dsp:txBody>
      <dsp:txXfrm>
        <a:off x="1645132" y="1284053"/>
        <a:ext cx="902856" cy="451428"/>
      </dsp:txXfrm>
    </dsp:sp>
    <dsp:sp modelId="{7A72A6F9-20A0-4B9F-BD7C-CC8DDB60050C}">
      <dsp:nvSpPr>
        <dsp:cNvPr id="0" name=""/>
        <dsp:cNvSpPr/>
      </dsp:nvSpPr>
      <dsp:spPr>
        <a:xfrm>
          <a:off x="1870846" y="1925081"/>
          <a:ext cx="902856" cy="4514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Vacancy – NMC Research and Analytics Officer</a:t>
          </a:r>
        </a:p>
      </dsp:txBody>
      <dsp:txXfrm>
        <a:off x="1870846" y="1925081"/>
        <a:ext cx="902856" cy="451428"/>
      </dsp:txXfrm>
    </dsp:sp>
    <dsp:sp modelId="{0F1BA97E-441D-49DE-81D4-D6BE566C388C}">
      <dsp:nvSpPr>
        <dsp:cNvPr id="0" name=""/>
        <dsp:cNvSpPr/>
      </dsp:nvSpPr>
      <dsp:spPr>
        <a:xfrm>
          <a:off x="2737588" y="1284053"/>
          <a:ext cx="902856" cy="4514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Registrant Midwife – NMC Stakeholder and Analytics Manager</a:t>
          </a:r>
        </a:p>
      </dsp:txBody>
      <dsp:txXfrm>
        <a:off x="2737588" y="1284053"/>
        <a:ext cx="902856" cy="451428"/>
      </dsp:txXfrm>
    </dsp:sp>
    <dsp:sp modelId="{66375338-2823-4EA4-B4CD-B925D63B8C5B}">
      <dsp:nvSpPr>
        <dsp:cNvPr id="0" name=""/>
        <dsp:cNvSpPr/>
      </dsp:nvSpPr>
      <dsp:spPr>
        <a:xfrm>
          <a:off x="3830044" y="1284053"/>
          <a:ext cx="902856" cy="4514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Adam Surtees - Head of NMC Operations and Delivery</a:t>
          </a:r>
        </a:p>
      </dsp:txBody>
      <dsp:txXfrm>
        <a:off x="3830044" y="1284053"/>
        <a:ext cx="902856" cy="451428"/>
      </dsp:txXfrm>
    </dsp:sp>
    <dsp:sp modelId="{36C023EA-5EF6-42E5-B42C-8D8480E80502}">
      <dsp:nvSpPr>
        <dsp:cNvPr id="0" name=""/>
        <dsp:cNvSpPr/>
      </dsp:nvSpPr>
      <dsp:spPr>
        <a:xfrm>
          <a:off x="4055758" y="1925081"/>
          <a:ext cx="902856" cy="4514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Jo Miller – NMC Quality Officer</a:t>
          </a:r>
        </a:p>
      </dsp:txBody>
      <dsp:txXfrm>
        <a:off x="4055758" y="1925081"/>
        <a:ext cx="902856" cy="451428"/>
      </dsp:txXfrm>
    </dsp:sp>
    <dsp:sp modelId="{FB1C9EA8-2D0D-45C7-89A2-C8167D7BC7EA}">
      <dsp:nvSpPr>
        <dsp:cNvPr id="0" name=""/>
        <dsp:cNvSpPr/>
      </dsp:nvSpPr>
      <dsp:spPr>
        <a:xfrm>
          <a:off x="4055758" y="2566109"/>
          <a:ext cx="902856" cy="4514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Jo Green - NMC Quality Officer</a:t>
          </a:r>
        </a:p>
      </dsp:txBody>
      <dsp:txXfrm>
        <a:off x="4055758" y="2566109"/>
        <a:ext cx="902856" cy="451428"/>
      </dsp:txXfrm>
    </dsp:sp>
    <dsp:sp modelId="{E3465194-AE3E-42CA-8AF6-4354843BFA23}">
      <dsp:nvSpPr>
        <dsp:cNvPr id="0" name=""/>
        <dsp:cNvSpPr/>
      </dsp:nvSpPr>
      <dsp:spPr>
        <a:xfrm>
          <a:off x="4055758" y="3207137"/>
          <a:ext cx="902856" cy="4514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Vacancy – NMC Quality Officer</a:t>
          </a:r>
        </a:p>
      </dsp:txBody>
      <dsp:txXfrm>
        <a:off x="4055758" y="3207137"/>
        <a:ext cx="902856" cy="451428"/>
      </dsp:txXfrm>
    </dsp:sp>
    <dsp:sp modelId="{5744887F-EBF0-459B-BB35-5793ADC7ECE6}">
      <dsp:nvSpPr>
        <dsp:cNvPr id="0" name=""/>
        <dsp:cNvSpPr/>
      </dsp:nvSpPr>
      <dsp:spPr>
        <a:xfrm>
          <a:off x="4055758" y="3848165"/>
          <a:ext cx="902856" cy="4514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Leanne Ennis – NMC Coordinator</a:t>
          </a:r>
        </a:p>
      </dsp:txBody>
      <dsp:txXfrm>
        <a:off x="4055758" y="3848165"/>
        <a:ext cx="902856" cy="4514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AF6D24-6089-416A-9386-C7D9286E1A4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B443DFC-704E-47D2-B2EF-8A3011E52AE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DC93358-5893-4869-91AC-13E57CB5A6A7}" type="datetime1">
              <a:rPr lang="en-GB"/>
              <a:pPr>
                <a:defRPr/>
              </a:pPr>
              <a:t>05/11/2024</a:t>
            </a:fld>
            <a:endParaRPr lang="en-US"/>
          </a:p>
        </p:txBody>
      </p:sp>
      <p:sp>
        <p:nvSpPr>
          <p:cNvPr id="4" name="Footer Placeholder 3">
            <a:extLst>
              <a:ext uri="{FF2B5EF4-FFF2-40B4-BE49-F238E27FC236}">
                <a16:creationId xmlns:a16="http://schemas.microsoft.com/office/drawing/2014/main" id="{CBC9ADB3-0735-4FF3-9961-12DCDFCD6C9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261C53C-06F9-4B41-AA11-1B4F860C0C9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E10D7F72-A151-45F9-862B-E8F8C0B1420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78B476-6E4E-4907-BA5C-A30F6B5703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90A602A-149B-402B-93DC-6546C6812C5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CC73AB5-E21A-4BD7-9F6F-269BADD81832}" type="datetime1">
              <a:rPr lang="en-GB"/>
              <a:pPr>
                <a:defRPr/>
              </a:pPr>
              <a:t>05/11/2024</a:t>
            </a:fld>
            <a:endParaRPr lang="en-US"/>
          </a:p>
        </p:txBody>
      </p:sp>
      <p:sp>
        <p:nvSpPr>
          <p:cNvPr id="4" name="Slide Image Placeholder 3">
            <a:extLst>
              <a:ext uri="{FF2B5EF4-FFF2-40B4-BE49-F238E27FC236}">
                <a16:creationId xmlns:a16="http://schemas.microsoft.com/office/drawing/2014/main" id="{A3C2D9C3-569B-48AB-8E24-361E5E379BB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CFDE74C-89CD-4F81-96DC-BA19254E8F5A}"/>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a16="http://schemas.microsoft.com/office/drawing/2014/main" id="{047C0065-A279-4279-99A8-AFA442AA233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345FF02-015A-41DB-B9EE-21A60CFF6A6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F3DD253-20F1-4E8C-987B-BC2BDBE11E5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3DD253-20F1-4E8C-987B-BC2BDBE11E56}" type="slidenum">
              <a:rPr lang="en-US" altLang="en-US" smtClean="0"/>
              <a:pPr/>
              <a:t>3</a:t>
            </a:fld>
            <a:endParaRPr lang="en-US" altLang="en-US"/>
          </a:p>
        </p:txBody>
      </p:sp>
    </p:spTree>
    <p:extLst>
      <p:ext uri="{BB962C8B-B14F-4D97-AF65-F5344CB8AC3E}">
        <p14:creationId xmlns:p14="http://schemas.microsoft.com/office/powerpoint/2010/main" val="2341583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3DD253-20F1-4E8C-987B-BC2BDBE11E56}" type="slidenum">
              <a:rPr lang="en-US" altLang="en-US" smtClean="0"/>
              <a:pPr/>
              <a:t>4</a:t>
            </a:fld>
            <a:endParaRPr lang="en-US" altLang="en-US"/>
          </a:p>
        </p:txBody>
      </p:sp>
    </p:spTree>
    <p:extLst>
      <p:ext uri="{BB962C8B-B14F-4D97-AF65-F5344CB8AC3E}">
        <p14:creationId xmlns:p14="http://schemas.microsoft.com/office/powerpoint/2010/main" val="208537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3DD253-20F1-4E8C-987B-BC2BDBE11E56}" type="slidenum">
              <a:rPr lang="en-US" altLang="en-US" smtClean="0"/>
              <a:pPr/>
              <a:t>6</a:t>
            </a:fld>
            <a:endParaRPr lang="en-US" altLang="en-US"/>
          </a:p>
        </p:txBody>
      </p:sp>
    </p:spTree>
    <p:extLst>
      <p:ext uri="{BB962C8B-B14F-4D97-AF65-F5344CB8AC3E}">
        <p14:creationId xmlns:p14="http://schemas.microsoft.com/office/powerpoint/2010/main" val="163837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C9FF6-F3B4-4C8A-9501-AC510F2899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991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C9FF6-F3B4-4C8A-9501-AC510F2899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10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C9FF6-F3B4-4C8A-9501-AC510F2899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36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C9FF6-F3B4-4C8A-9501-AC510F2899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10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C9FF6-F3B4-4C8A-9501-AC510F2899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645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C9FF6-F3B4-4C8A-9501-AC510F2899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08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Green - Add your own image">
    <p:spTree>
      <p:nvGrpSpPr>
        <p:cNvPr id="1" name=""/>
        <p:cNvGrpSpPr/>
        <p:nvPr/>
      </p:nvGrpSpPr>
      <p:grpSpPr>
        <a:xfrm>
          <a:off x="0" y="0"/>
          <a:ext cx="0" cy="0"/>
          <a:chOff x="0" y="0"/>
          <a:chExt cx="0" cy="0"/>
        </a:xfrm>
      </p:grpSpPr>
      <p:sp>
        <p:nvSpPr>
          <p:cNvPr id="6" name="Title 1"/>
          <p:cNvSpPr>
            <a:spLocks noGrp="1"/>
          </p:cNvSpPr>
          <p:nvPr>
            <p:ph type="ctrTitle"/>
          </p:nvPr>
        </p:nvSpPr>
        <p:spPr>
          <a:xfrm>
            <a:off x="406367" y="1642676"/>
            <a:ext cx="4374062" cy="2687286"/>
          </a:xfrm>
          <a:prstGeom prst="rect">
            <a:avLst/>
          </a:prstGeom>
        </p:spPr>
        <p:txBody>
          <a:bodyPr/>
          <a:lstStyle>
            <a:lvl1pPr>
              <a:defRPr sz="4000" baseline="0">
                <a:solidFill>
                  <a:schemeClr val="bg1"/>
                </a:solidFill>
              </a:defRPr>
            </a:lvl1pPr>
          </a:lstStyle>
          <a:p>
            <a:r>
              <a:rPr lang="en-US"/>
              <a:t>Click to edit Master title style</a:t>
            </a:r>
          </a:p>
        </p:txBody>
      </p:sp>
      <p:sp>
        <p:nvSpPr>
          <p:cNvPr id="7" name="Text Placeholder 8"/>
          <p:cNvSpPr>
            <a:spLocks noGrp="1"/>
          </p:cNvSpPr>
          <p:nvPr>
            <p:ph type="body" sz="quarter" idx="11"/>
          </p:nvPr>
        </p:nvSpPr>
        <p:spPr>
          <a:xfrm>
            <a:off x="396102" y="4549976"/>
            <a:ext cx="3578965" cy="250345"/>
          </a:xfrm>
          <a:prstGeom prst="rect">
            <a:avLst/>
          </a:prstGeom>
        </p:spPr>
        <p:txBody>
          <a:bodyPr vert="horz"/>
          <a:lstStyle>
            <a:lvl1pPr>
              <a:defRPr b="0" i="0" baseline="0">
                <a:solidFill>
                  <a:schemeClr val="bg1"/>
                </a:solidFill>
                <a:latin typeface="+mn-lt"/>
              </a:defRPr>
            </a:lvl1pPr>
          </a:lstStyle>
          <a:p>
            <a:pPr lvl="0"/>
            <a:r>
              <a:rPr lang="en-US"/>
              <a:t>Edit Master text styles</a:t>
            </a:r>
          </a:p>
        </p:txBody>
      </p:sp>
      <p:sp>
        <p:nvSpPr>
          <p:cNvPr id="8" name="Picture Placeholder 5"/>
          <p:cNvSpPr>
            <a:spLocks noGrp="1"/>
          </p:cNvSpPr>
          <p:nvPr>
            <p:ph type="pic" sz="quarter" idx="12"/>
          </p:nvPr>
        </p:nvSpPr>
        <p:spPr>
          <a:xfrm>
            <a:off x="5018414" y="-1047750"/>
            <a:ext cx="7283450" cy="7283450"/>
          </a:xfrm>
          <a:prstGeom prst="ellipse">
            <a:avLst/>
          </a:prstGeom>
          <a:solidFill>
            <a:schemeClr val="bg1"/>
          </a:solidFill>
          <a:ln>
            <a:noFill/>
          </a:ln>
        </p:spPr>
        <p:txBody>
          <a:bodyPr/>
          <a:lstStyle/>
          <a:p>
            <a:pPr lvl="0"/>
            <a:endParaRPr lang="en-US" noProof="0"/>
          </a:p>
        </p:txBody>
      </p:sp>
    </p:spTree>
    <p:extLst>
      <p:ext uri="{BB962C8B-B14F-4D97-AF65-F5344CB8AC3E}">
        <p14:creationId xmlns:p14="http://schemas.microsoft.com/office/powerpoint/2010/main" val="265529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pic>
        <p:nvPicPr>
          <p:cNvPr id="12" name="Picture 11" descr="Shape, circle&#10;&#10;Description automatically generated">
            <a:extLst>
              <a:ext uri="{FF2B5EF4-FFF2-40B4-BE49-F238E27FC236}">
                <a16:creationId xmlns:a16="http://schemas.microsoft.com/office/drawing/2014/main" id="{370D783C-9E6B-A5C8-5A46-FA81E8C22B14}"/>
              </a:ext>
            </a:extLst>
          </p:cNvPr>
          <p:cNvPicPr>
            <a:picLocks noChangeAspect="1"/>
          </p:cNvPicPr>
          <p:nvPr userDrawn="1"/>
        </p:nvPicPr>
        <p:blipFill>
          <a:blip r:embed="rId2"/>
          <a:stretch>
            <a:fillRect/>
          </a:stretch>
        </p:blipFill>
        <p:spPr>
          <a:xfrm rot="12738600">
            <a:off x="6011431" y="-1790631"/>
            <a:ext cx="3858497" cy="3071567"/>
          </a:xfrm>
          <a:prstGeom prst="rect">
            <a:avLst/>
          </a:prstGeom>
        </p:spPr>
      </p:pic>
      <p:pic>
        <p:nvPicPr>
          <p:cNvPr id="6" name="Picture 5" descr="Background pattern&#10;&#10;Description automatically generated with medium confidence">
            <a:extLst>
              <a:ext uri="{FF2B5EF4-FFF2-40B4-BE49-F238E27FC236}">
                <a16:creationId xmlns:a16="http://schemas.microsoft.com/office/drawing/2014/main" id="{F4B769D7-D167-88B3-BA30-3E4631C0F1E8}"/>
              </a:ext>
            </a:extLst>
          </p:cNvPr>
          <p:cNvPicPr>
            <a:picLocks noChangeAspect="1"/>
          </p:cNvPicPr>
          <p:nvPr userDrawn="1"/>
        </p:nvPicPr>
        <p:blipFill>
          <a:blip r:embed="rId3"/>
          <a:stretch>
            <a:fillRect/>
          </a:stretch>
        </p:blipFill>
        <p:spPr>
          <a:xfrm>
            <a:off x="6620287" y="3446204"/>
            <a:ext cx="3252444" cy="2456391"/>
          </a:xfrm>
          <a:prstGeom prst="rect">
            <a:avLst/>
          </a:prstGeom>
        </p:spPr>
      </p:pic>
      <p:pic>
        <p:nvPicPr>
          <p:cNvPr id="2" name="Picture 1" descr="A picture containing graphics, font, logo, symbol&#10;&#10;Description automatically generated">
            <a:extLst>
              <a:ext uri="{FF2B5EF4-FFF2-40B4-BE49-F238E27FC236}">
                <a16:creationId xmlns:a16="http://schemas.microsoft.com/office/drawing/2014/main" id="{8995F69C-B9C1-1CF1-FFF9-96761BA6B9AD}"/>
              </a:ext>
            </a:extLst>
          </p:cNvPr>
          <p:cNvPicPr>
            <a:picLocks noChangeAspect="1"/>
          </p:cNvPicPr>
          <p:nvPr userDrawn="1"/>
        </p:nvPicPr>
        <p:blipFill>
          <a:blip r:embed="rId4"/>
          <a:stretch>
            <a:fillRect/>
          </a:stretch>
        </p:blipFill>
        <p:spPr>
          <a:xfrm>
            <a:off x="7144120" y="4242131"/>
            <a:ext cx="1639342" cy="565290"/>
          </a:xfrm>
          <a:prstGeom prst="rect">
            <a:avLst/>
          </a:prstGeom>
        </p:spPr>
      </p:pic>
    </p:spTree>
    <p:extLst>
      <p:ext uri="{BB962C8B-B14F-4D97-AF65-F5344CB8AC3E}">
        <p14:creationId xmlns:p14="http://schemas.microsoft.com/office/powerpoint/2010/main" val="159275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93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pic>
        <p:nvPicPr>
          <p:cNvPr id="2" name="Picture 1" descr="A picture containing text, clipart, sign&#10;&#10;Description automatically generated">
            <a:extLst>
              <a:ext uri="{FF2B5EF4-FFF2-40B4-BE49-F238E27FC236}">
                <a16:creationId xmlns:a16="http://schemas.microsoft.com/office/drawing/2014/main" id="{29269F80-7058-0479-0A44-E17757B72635}"/>
              </a:ext>
            </a:extLst>
          </p:cNvPr>
          <p:cNvPicPr>
            <a:picLocks noChangeAspect="1"/>
          </p:cNvPicPr>
          <p:nvPr userDrawn="1"/>
        </p:nvPicPr>
        <p:blipFill>
          <a:blip r:embed="rId2"/>
          <a:stretch>
            <a:fillRect/>
          </a:stretch>
        </p:blipFill>
        <p:spPr>
          <a:xfrm>
            <a:off x="7144122" y="4242132"/>
            <a:ext cx="1639340" cy="565289"/>
          </a:xfrm>
          <a:prstGeom prst="rect">
            <a:avLst/>
          </a:prstGeom>
        </p:spPr>
      </p:pic>
    </p:spTree>
    <p:extLst>
      <p:ext uri="{BB962C8B-B14F-4D97-AF65-F5344CB8AC3E}">
        <p14:creationId xmlns:p14="http://schemas.microsoft.com/office/powerpoint/2010/main" val="399053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5">
    <p:spTree>
      <p:nvGrpSpPr>
        <p:cNvPr id="1" name=""/>
        <p:cNvGrpSpPr/>
        <p:nvPr/>
      </p:nvGrpSpPr>
      <p:grpSpPr>
        <a:xfrm>
          <a:off x="0" y="0"/>
          <a:ext cx="0" cy="0"/>
          <a:chOff x="0" y="0"/>
          <a:chExt cx="0" cy="0"/>
        </a:xfrm>
      </p:grpSpPr>
      <p:pic>
        <p:nvPicPr>
          <p:cNvPr id="11" name="Picture 10" descr="Shape, circle&#10;&#10;Description automatically generated">
            <a:extLst>
              <a:ext uri="{FF2B5EF4-FFF2-40B4-BE49-F238E27FC236}">
                <a16:creationId xmlns:a16="http://schemas.microsoft.com/office/drawing/2014/main" id="{A55CF2E4-4D1A-22C9-BBEC-F73F713C69BE}"/>
              </a:ext>
            </a:extLst>
          </p:cNvPr>
          <p:cNvPicPr>
            <a:picLocks noChangeAspect="1"/>
          </p:cNvPicPr>
          <p:nvPr userDrawn="1"/>
        </p:nvPicPr>
        <p:blipFill>
          <a:blip r:embed="rId2"/>
          <a:stretch>
            <a:fillRect/>
          </a:stretch>
        </p:blipFill>
        <p:spPr>
          <a:xfrm>
            <a:off x="6337568" y="3430081"/>
            <a:ext cx="3252444" cy="2589117"/>
          </a:xfrm>
          <a:prstGeom prst="rect">
            <a:avLst/>
          </a:prstGeom>
        </p:spPr>
      </p:pic>
      <p:pic>
        <p:nvPicPr>
          <p:cNvPr id="3" name="Picture 2" descr="A picture containing graphics, font, logo, symbol&#10;&#10;Description automatically generated">
            <a:extLst>
              <a:ext uri="{FF2B5EF4-FFF2-40B4-BE49-F238E27FC236}">
                <a16:creationId xmlns:a16="http://schemas.microsoft.com/office/drawing/2014/main" id="{E6E6444E-E542-FAD9-F2D7-BA0FF2973AB1}"/>
              </a:ext>
            </a:extLst>
          </p:cNvPr>
          <p:cNvPicPr>
            <a:picLocks noChangeAspect="1"/>
          </p:cNvPicPr>
          <p:nvPr userDrawn="1"/>
        </p:nvPicPr>
        <p:blipFill>
          <a:blip r:embed="rId3"/>
          <a:stretch>
            <a:fillRect/>
          </a:stretch>
        </p:blipFill>
        <p:spPr>
          <a:xfrm>
            <a:off x="7144120" y="4242131"/>
            <a:ext cx="1639342" cy="565290"/>
          </a:xfrm>
          <a:prstGeom prst="rect">
            <a:avLst/>
          </a:prstGeom>
        </p:spPr>
      </p:pic>
    </p:spTree>
    <p:extLst>
      <p:ext uri="{BB962C8B-B14F-4D97-AF65-F5344CB8AC3E}">
        <p14:creationId xmlns:p14="http://schemas.microsoft.com/office/powerpoint/2010/main" val="393158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C71F6EB5-5B48-D686-E360-55EC064823A3}"/>
              </a:ext>
            </a:extLst>
          </p:cNvPr>
          <p:cNvPicPr>
            <a:picLocks noChangeAspect="1"/>
          </p:cNvPicPr>
          <p:nvPr userDrawn="1"/>
        </p:nvPicPr>
        <p:blipFill>
          <a:blip r:embed="rId2"/>
          <a:stretch>
            <a:fillRect/>
          </a:stretch>
        </p:blipFill>
        <p:spPr>
          <a:xfrm>
            <a:off x="1" y="1"/>
            <a:ext cx="9143999" cy="5143499"/>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C2E71BA8-CD8C-A0E0-4D7A-6534912352A3}"/>
              </a:ext>
            </a:extLst>
          </p:cNvPr>
          <p:cNvPicPr>
            <a:picLocks noChangeAspect="1"/>
          </p:cNvPicPr>
          <p:nvPr userDrawn="1"/>
        </p:nvPicPr>
        <p:blipFill>
          <a:blip r:embed="rId3"/>
          <a:stretch>
            <a:fillRect/>
          </a:stretch>
        </p:blipFill>
        <p:spPr>
          <a:xfrm>
            <a:off x="596742" y="570592"/>
            <a:ext cx="1638165" cy="564884"/>
          </a:xfrm>
          <a:prstGeom prst="rect">
            <a:avLst/>
          </a:prstGeom>
        </p:spPr>
      </p:pic>
      <p:pic>
        <p:nvPicPr>
          <p:cNvPr id="8" name="Picture 7" descr="A picture containing text, accessory, vector graphics&#10;&#10;Description automatically generated">
            <a:extLst>
              <a:ext uri="{FF2B5EF4-FFF2-40B4-BE49-F238E27FC236}">
                <a16:creationId xmlns:a16="http://schemas.microsoft.com/office/drawing/2014/main" id="{69DF8C5E-D581-36DC-E2B9-5BF81E3C2E70}"/>
              </a:ext>
            </a:extLst>
          </p:cNvPr>
          <p:cNvPicPr>
            <a:picLocks noChangeAspect="1"/>
          </p:cNvPicPr>
          <p:nvPr userDrawn="1"/>
        </p:nvPicPr>
        <p:blipFill>
          <a:blip r:embed="rId4"/>
          <a:stretch>
            <a:fillRect/>
          </a:stretch>
        </p:blipFill>
        <p:spPr>
          <a:xfrm rot="2723150">
            <a:off x="4502182" y="-2924658"/>
            <a:ext cx="5645702" cy="4494276"/>
          </a:xfrm>
          <a:prstGeom prst="rect">
            <a:avLst/>
          </a:prstGeom>
        </p:spPr>
      </p:pic>
      <p:pic>
        <p:nvPicPr>
          <p:cNvPr id="4" name="Picture 3" descr="Background pattern&#10;&#10;Description automatically generated with medium confidence">
            <a:extLst>
              <a:ext uri="{FF2B5EF4-FFF2-40B4-BE49-F238E27FC236}">
                <a16:creationId xmlns:a16="http://schemas.microsoft.com/office/drawing/2014/main" id="{8796C499-3A38-6B2A-528E-336B5BCC4023}"/>
              </a:ext>
            </a:extLst>
          </p:cNvPr>
          <p:cNvPicPr>
            <a:picLocks noChangeAspect="1"/>
          </p:cNvPicPr>
          <p:nvPr userDrawn="1"/>
        </p:nvPicPr>
        <p:blipFill>
          <a:blip r:embed="rId5"/>
          <a:stretch>
            <a:fillRect/>
          </a:stretch>
        </p:blipFill>
        <p:spPr>
          <a:xfrm>
            <a:off x="6543668" y="4099360"/>
            <a:ext cx="3252444" cy="2456391"/>
          </a:xfrm>
          <a:prstGeom prst="rect">
            <a:avLst/>
          </a:prstGeom>
        </p:spPr>
      </p:pic>
    </p:spTree>
    <p:extLst>
      <p:ext uri="{BB962C8B-B14F-4D97-AF65-F5344CB8AC3E}">
        <p14:creationId xmlns:p14="http://schemas.microsoft.com/office/powerpoint/2010/main" val="3359053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gree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38BA92-A5F6-4295-B48F-B9439E65FD17}"/>
              </a:ext>
            </a:extLst>
          </p:cNvPr>
          <p:cNvSpPr>
            <a:spLocks noGrp="1"/>
          </p:cNvSpPr>
          <p:nvPr>
            <p:ph type="title" hasCustomPrompt="1"/>
          </p:nvPr>
        </p:nvSpPr>
        <p:spPr>
          <a:xfrm>
            <a:off x="5211871" y="2010322"/>
            <a:ext cx="3701116" cy="795304"/>
          </a:xfrm>
          <a:prstGeom prst="rect">
            <a:avLst/>
          </a:prstGeom>
        </p:spPr>
        <p:txBody>
          <a:bodyPr vert="horz"/>
          <a:lstStyle>
            <a:lvl1pPr>
              <a:defRPr sz="4000" b="1" baseline="0">
                <a:solidFill>
                  <a:schemeClr val="bg1"/>
                </a:solidFill>
                <a:latin typeface="Arial" panose="020B0604020202020204" pitchFamily="34" charset="0"/>
                <a:cs typeface="Arial" panose="020B0604020202020204" pitchFamily="34" charset="0"/>
              </a:defRPr>
            </a:lvl1pPr>
          </a:lstStyle>
          <a:p>
            <a:r>
              <a:rPr lang="en-US"/>
              <a:t>Text goes here</a:t>
            </a:r>
          </a:p>
        </p:txBody>
      </p:sp>
    </p:spTree>
    <p:extLst>
      <p:ext uri="{BB962C8B-B14F-4D97-AF65-F5344CB8AC3E}">
        <p14:creationId xmlns:p14="http://schemas.microsoft.com/office/powerpoint/2010/main" val="258121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add your own image green">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6371064" y="1708863"/>
            <a:ext cx="4249509" cy="4249478"/>
          </a:xfrm>
          <a:prstGeom prst="ellipse">
            <a:avLst/>
          </a:prstGeom>
          <a:solidFill>
            <a:schemeClr val="bg1"/>
          </a:solidFill>
        </p:spPr>
        <p:txBody>
          <a:bodyPr/>
          <a:lstStyle>
            <a:lvl1pPr>
              <a:defRPr>
                <a:solidFill>
                  <a:schemeClr val="bg1"/>
                </a:solidFill>
              </a:defRPr>
            </a:lvl1pPr>
          </a:lstStyle>
          <a:p>
            <a:pPr lvl="0"/>
            <a:endParaRPr lang="en-US" noProof="0"/>
          </a:p>
        </p:txBody>
      </p:sp>
      <p:sp>
        <p:nvSpPr>
          <p:cNvPr id="7"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4"/>
                </a:solidFill>
              </a:defRPr>
            </a:lvl1pPr>
          </a:lstStyle>
          <a:p>
            <a:r>
              <a:rPr lang="en-US"/>
              <a:t>Click to edit Master title style</a:t>
            </a:r>
          </a:p>
        </p:txBody>
      </p:sp>
      <p:sp>
        <p:nvSpPr>
          <p:cNvPr id="9" name="Text Placeholder 7"/>
          <p:cNvSpPr>
            <a:spLocks noGrp="1"/>
          </p:cNvSpPr>
          <p:nvPr>
            <p:ph type="body" sz="quarter" idx="14"/>
          </p:nvPr>
        </p:nvSpPr>
        <p:spPr>
          <a:xfrm>
            <a:off x="441325" y="1697038"/>
            <a:ext cx="5295596" cy="2830512"/>
          </a:xfrm>
          <a:prstGeom prst="rect">
            <a:avLst/>
          </a:prstGeom>
        </p:spPr>
        <p:txBody>
          <a:bodyPr/>
          <a:lstStyle>
            <a:lvl1pPr marL="0" indent="0">
              <a:buFont typeface="Arial" panose="020B0604020202020204" pitchFamily="34" charset="0"/>
              <a:buNone/>
              <a:defRPr sz="1400">
                <a:solidFill>
                  <a:schemeClr val="accent1"/>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10" name="Text Placeholder 11"/>
          <p:cNvSpPr>
            <a:spLocks noGrp="1"/>
          </p:cNvSpPr>
          <p:nvPr>
            <p:ph type="body" sz="quarter" idx="16"/>
          </p:nvPr>
        </p:nvSpPr>
        <p:spPr>
          <a:xfrm>
            <a:off x="325067" y="4738682"/>
            <a:ext cx="1982788" cy="138113"/>
          </a:xfrm>
          <a:prstGeom prst="rect">
            <a:avLst/>
          </a:prstGeom>
        </p:spPr>
        <p:txBody>
          <a:bodyPr/>
          <a:lstStyle>
            <a:lvl1pPr>
              <a:lnSpc>
                <a:spcPts val="600"/>
              </a:lnSpc>
              <a:defRPr sz="1000" b="1">
                <a:solidFill>
                  <a:schemeClr val="accent4"/>
                </a:solidFill>
              </a:defRPr>
            </a:lvl1pPr>
          </a:lstStyle>
          <a:p>
            <a:pPr lvl="0"/>
            <a:r>
              <a:rPr lang="en-US"/>
              <a:t>Edit Master text styles</a:t>
            </a:r>
          </a:p>
        </p:txBody>
      </p:sp>
    </p:spTree>
    <p:extLst>
      <p:ext uri="{BB962C8B-B14F-4D97-AF65-F5344CB8AC3E}">
        <p14:creationId xmlns:p14="http://schemas.microsoft.com/office/powerpoint/2010/main" val="421585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sp>
        <p:nvSpPr>
          <p:cNvPr id="6"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4"/>
                </a:solidFill>
              </a:defRPr>
            </a:lvl1pPr>
          </a:lstStyle>
          <a:p>
            <a:r>
              <a:rPr lang="en-US"/>
              <a:t>Click to edit Master title style</a:t>
            </a:r>
          </a:p>
        </p:txBody>
      </p:sp>
      <p:sp>
        <p:nvSpPr>
          <p:cNvPr id="7" name="Text Placeholder 7"/>
          <p:cNvSpPr>
            <a:spLocks noGrp="1"/>
          </p:cNvSpPr>
          <p:nvPr>
            <p:ph type="body" sz="quarter" idx="13"/>
          </p:nvPr>
        </p:nvSpPr>
        <p:spPr>
          <a:xfrm>
            <a:off x="441325" y="1697038"/>
            <a:ext cx="6719130" cy="2830512"/>
          </a:xfrm>
          <a:prstGeom prst="rect">
            <a:avLst/>
          </a:prstGeom>
        </p:spPr>
        <p:txBody>
          <a:bodyPr/>
          <a:lstStyle>
            <a:lvl1pPr marL="0" indent="0">
              <a:buFont typeface="Arial" panose="020B0604020202020204" pitchFamily="34" charset="0"/>
              <a:buNone/>
              <a:defRPr sz="1400">
                <a:solidFill>
                  <a:schemeClr val="accent1"/>
                </a:solidFill>
                <a:latin typeface="Arial" panose="020B0604020202020204" pitchFamily="34" charset="0"/>
                <a:cs typeface="Arial" panose="020B0604020202020204" pitchFamily="34" charset="0"/>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8" name="Text Placeholder 11"/>
          <p:cNvSpPr>
            <a:spLocks noGrp="1"/>
          </p:cNvSpPr>
          <p:nvPr>
            <p:ph type="body" sz="quarter" idx="14"/>
          </p:nvPr>
        </p:nvSpPr>
        <p:spPr>
          <a:xfrm>
            <a:off x="325067" y="4738682"/>
            <a:ext cx="1982788" cy="138113"/>
          </a:xfrm>
          <a:prstGeom prst="rect">
            <a:avLst/>
          </a:prstGeom>
        </p:spPr>
        <p:txBody>
          <a:bodyPr/>
          <a:lstStyle>
            <a:lvl1pPr marL="0" indent="0">
              <a:lnSpc>
                <a:spcPts val="600"/>
              </a:lnSpc>
              <a:buNone/>
              <a:defRPr sz="1000" b="1">
                <a:solidFill>
                  <a:schemeClr val="accent4"/>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79490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C71F6EB5-5B48-D686-E360-55EC064823A3}"/>
              </a:ext>
            </a:extLst>
          </p:cNvPr>
          <p:cNvPicPr>
            <a:picLocks noChangeAspect="1"/>
          </p:cNvPicPr>
          <p:nvPr userDrawn="1"/>
        </p:nvPicPr>
        <p:blipFill>
          <a:blip r:embed="rId2"/>
          <a:stretch>
            <a:fillRect/>
          </a:stretch>
        </p:blipFill>
        <p:spPr>
          <a:xfrm>
            <a:off x="0" y="1"/>
            <a:ext cx="9143999" cy="5143499"/>
          </a:xfrm>
          <a:prstGeom prst="rect">
            <a:avLst/>
          </a:prstGeom>
        </p:spPr>
      </p:pic>
      <p:pic>
        <p:nvPicPr>
          <p:cNvPr id="4" name="Picture 3" descr="A picture containing text, accessory, vector graphics&#10;&#10;Description automatically generated">
            <a:extLst>
              <a:ext uri="{FF2B5EF4-FFF2-40B4-BE49-F238E27FC236}">
                <a16:creationId xmlns:a16="http://schemas.microsoft.com/office/drawing/2014/main" id="{8029E91E-2126-F744-ED96-2CAEC9AF0682}"/>
              </a:ext>
            </a:extLst>
          </p:cNvPr>
          <p:cNvPicPr>
            <a:picLocks noChangeAspect="1"/>
          </p:cNvPicPr>
          <p:nvPr userDrawn="1"/>
        </p:nvPicPr>
        <p:blipFill>
          <a:blip r:embed="rId3"/>
          <a:stretch>
            <a:fillRect/>
          </a:stretch>
        </p:blipFill>
        <p:spPr>
          <a:xfrm>
            <a:off x="6463233" y="3144644"/>
            <a:ext cx="3649018" cy="290481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C2E71BA8-CD8C-A0E0-4D7A-6534912352A3}"/>
              </a:ext>
            </a:extLst>
          </p:cNvPr>
          <p:cNvPicPr>
            <a:picLocks noChangeAspect="1"/>
          </p:cNvPicPr>
          <p:nvPr userDrawn="1"/>
        </p:nvPicPr>
        <p:blipFill>
          <a:blip r:embed="rId4"/>
          <a:stretch>
            <a:fillRect/>
          </a:stretch>
        </p:blipFill>
        <p:spPr>
          <a:xfrm>
            <a:off x="596742" y="570592"/>
            <a:ext cx="1638165" cy="564884"/>
          </a:xfrm>
          <a:prstGeom prst="rect">
            <a:avLst/>
          </a:prstGeom>
        </p:spPr>
      </p:pic>
      <p:pic>
        <p:nvPicPr>
          <p:cNvPr id="7" name="Picture 6" descr="A green speech bubble on a black background&#10;&#10;Description automatically generated with medium confidence">
            <a:extLst>
              <a:ext uri="{FF2B5EF4-FFF2-40B4-BE49-F238E27FC236}">
                <a16:creationId xmlns:a16="http://schemas.microsoft.com/office/drawing/2014/main" id="{979306DF-3F82-7C9F-70DB-5894351B58C2}"/>
              </a:ext>
            </a:extLst>
          </p:cNvPr>
          <p:cNvPicPr>
            <a:picLocks noChangeAspect="1"/>
          </p:cNvPicPr>
          <p:nvPr userDrawn="1"/>
        </p:nvPicPr>
        <p:blipFill>
          <a:blip r:embed="rId5"/>
          <a:stretch>
            <a:fillRect/>
          </a:stretch>
        </p:blipFill>
        <p:spPr>
          <a:xfrm rot="12367807">
            <a:off x="6407304" y="-1216421"/>
            <a:ext cx="3760877" cy="2840382"/>
          </a:xfrm>
          <a:prstGeom prst="rect">
            <a:avLst/>
          </a:prstGeom>
        </p:spPr>
      </p:pic>
    </p:spTree>
    <p:extLst>
      <p:ext uri="{BB962C8B-B14F-4D97-AF65-F5344CB8AC3E}">
        <p14:creationId xmlns:p14="http://schemas.microsoft.com/office/powerpoint/2010/main" val="281382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pic>
        <p:nvPicPr>
          <p:cNvPr id="7" name="Picture 6" descr="A picture containing text, accessory, vector graphics&#10;&#10;Description automatically generated">
            <a:extLst>
              <a:ext uri="{FF2B5EF4-FFF2-40B4-BE49-F238E27FC236}">
                <a16:creationId xmlns:a16="http://schemas.microsoft.com/office/drawing/2014/main" id="{C143A970-0580-10C1-6386-850E437CC8FB}"/>
              </a:ext>
            </a:extLst>
          </p:cNvPr>
          <p:cNvPicPr>
            <a:picLocks noChangeAspect="1"/>
          </p:cNvPicPr>
          <p:nvPr userDrawn="1"/>
        </p:nvPicPr>
        <p:blipFill>
          <a:blip r:embed="rId2"/>
          <a:stretch>
            <a:fillRect/>
          </a:stretch>
        </p:blipFill>
        <p:spPr>
          <a:xfrm>
            <a:off x="6094142" y="3320453"/>
            <a:ext cx="3611880" cy="2875247"/>
          </a:xfrm>
          <a:prstGeom prst="rect">
            <a:avLst/>
          </a:prstGeom>
        </p:spPr>
      </p:pic>
      <p:pic>
        <p:nvPicPr>
          <p:cNvPr id="8" name="Picture 7" descr="A picture containing background pattern&#10;&#10;Description automatically generated">
            <a:extLst>
              <a:ext uri="{FF2B5EF4-FFF2-40B4-BE49-F238E27FC236}">
                <a16:creationId xmlns:a16="http://schemas.microsoft.com/office/drawing/2014/main" id="{81ED3048-9809-3870-8D95-CEF0348934C1}"/>
              </a:ext>
            </a:extLst>
          </p:cNvPr>
          <p:cNvPicPr>
            <a:picLocks noChangeAspect="1"/>
          </p:cNvPicPr>
          <p:nvPr userDrawn="1"/>
        </p:nvPicPr>
        <p:blipFill>
          <a:blip r:embed="rId3"/>
          <a:stretch>
            <a:fillRect/>
          </a:stretch>
        </p:blipFill>
        <p:spPr>
          <a:xfrm rot="12815017">
            <a:off x="5975360" y="-1410387"/>
            <a:ext cx="4242437" cy="3204079"/>
          </a:xfrm>
          <a:prstGeom prst="rect">
            <a:avLst/>
          </a:prstGeom>
        </p:spPr>
      </p:pic>
      <p:pic>
        <p:nvPicPr>
          <p:cNvPr id="3" name="Picture 2" descr="A picture containing text, clipart, sign&#10;&#10;Description automatically generated">
            <a:extLst>
              <a:ext uri="{FF2B5EF4-FFF2-40B4-BE49-F238E27FC236}">
                <a16:creationId xmlns:a16="http://schemas.microsoft.com/office/drawing/2014/main" id="{44D227E2-5638-D32A-67C3-85AB87A1C80F}"/>
              </a:ext>
            </a:extLst>
          </p:cNvPr>
          <p:cNvPicPr>
            <a:picLocks noChangeAspect="1"/>
          </p:cNvPicPr>
          <p:nvPr userDrawn="1"/>
        </p:nvPicPr>
        <p:blipFill>
          <a:blip r:embed="rId4"/>
          <a:stretch>
            <a:fillRect/>
          </a:stretch>
        </p:blipFill>
        <p:spPr>
          <a:xfrm>
            <a:off x="595568" y="570592"/>
            <a:ext cx="1639340" cy="565289"/>
          </a:xfrm>
          <a:prstGeom prst="rect">
            <a:avLst/>
          </a:prstGeom>
        </p:spPr>
      </p:pic>
    </p:spTree>
    <p:extLst>
      <p:ext uri="{BB962C8B-B14F-4D97-AF65-F5344CB8AC3E}">
        <p14:creationId xmlns:p14="http://schemas.microsoft.com/office/powerpoint/2010/main" val="374750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pic>
        <p:nvPicPr>
          <p:cNvPr id="2" name="Picture 1" descr="Shape, circle&#10;&#10;Description automatically generated">
            <a:extLst>
              <a:ext uri="{FF2B5EF4-FFF2-40B4-BE49-F238E27FC236}">
                <a16:creationId xmlns:a16="http://schemas.microsoft.com/office/drawing/2014/main" id="{A9C08DD4-AD82-B0E3-8859-138FE5EF240D}"/>
              </a:ext>
            </a:extLst>
          </p:cNvPr>
          <p:cNvPicPr>
            <a:picLocks noChangeAspect="1"/>
          </p:cNvPicPr>
          <p:nvPr userDrawn="1"/>
        </p:nvPicPr>
        <p:blipFill>
          <a:blip r:embed="rId2"/>
          <a:stretch>
            <a:fillRect/>
          </a:stretch>
        </p:blipFill>
        <p:spPr>
          <a:xfrm rot="2030289">
            <a:off x="-2965172" y="-1709688"/>
            <a:ext cx="11121197" cy="8853058"/>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1BDCC4B9-AEDD-A5B8-942E-99E9624C41DA}"/>
              </a:ext>
            </a:extLst>
          </p:cNvPr>
          <p:cNvPicPr>
            <a:picLocks noChangeAspect="1"/>
          </p:cNvPicPr>
          <p:nvPr userDrawn="1"/>
        </p:nvPicPr>
        <p:blipFill>
          <a:blip r:embed="rId3"/>
          <a:stretch>
            <a:fillRect/>
          </a:stretch>
        </p:blipFill>
        <p:spPr>
          <a:xfrm>
            <a:off x="596742" y="570592"/>
            <a:ext cx="1638165" cy="564884"/>
          </a:xfrm>
          <a:prstGeom prst="rect">
            <a:avLst/>
          </a:prstGeom>
        </p:spPr>
      </p:pic>
    </p:spTree>
    <p:extLst>
      <p:ext uri="{BB962C8B-B14F-4D97-AF65-F5344CB8AC3E}">
        <p14:creationId xmlns:p14="http://schemas.microsoft.com/office/powerpoint/2010/main" val="293918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6" name="Picture 5" descr="A picture containing text, accessory, vector graphics&#10;&#10;Description automatically generated">
            <a:extLst>
              <a:ext uri="{FF2B5EF4-FFF2-40B4-BE49-F238E27FC236}">
                <a16:creationId xmlns:a16="http://schemas.microsoft.com/office/drawing/2014/main" id="{304D7C71-F87C-BF35-ECDA-4A58C6EB0E2D}"/>
              </a:ext>
            </a:extLst>
          </p:cNvPr>
          <p:cNvPicPr>
            <a:picLocks noChangeAspect="1"/>
          </p:cNvPicPr>
          <p:nvPr userDrawn="1"/>
        </p:nvPicPr>
        <p:blipFill>
          <a:blip r:embed="rId2"/>
          <a:stretch>
            <a:fillRect/>
          </a:stretch>
        </p:blipFill>
        <p:spPr>
          <a:xfrm rot="10800000">
            <a:off x="-2554564" y="-2408663"/>
            <a:ext cx="10775756" cy="8578068"/>
          </a:xfrm>
          <a:prstGeom prst="rect">
            <a:avLst/>
          </a:prstGeom>
        </p:spPr>
      </p:pic>
      <p:pic>
        <p:nvPicPr>
          <p:cNvPr id="3" name="Picture 2" descr="A picture containing graphics, font, logo, symbol&#10;&#10;Description automatically generated">
            <a:extLst>
              <a:ext uri="{FF2B5EF4-FFF2-40B4-BE49-F238E27FC236}">
                <a16:creationId xmlns:a16="http://schemas.microsoft.com/office/drawing/2014/main" id="{D580C193-C9C8-EC6A-4231-E04454808132}"/>
              </a:ext>
            </a:extLst>
          </p:cNvPr>
          <p:cNvPicPr>
            <a:picLocks noChangeAspect="1"/>
          </p:cNvPicPr>
          <p:nvPr userDrawn="1"/>
        </p:nvPicPr>
        <p:blipFill>
          <a:blip r:embed="rId3"/>
          <a:stretch>
            <a:fillRect/>
          </a:stretch>
        </p:blipFill>
        <p:spPr>
          <a:xfrm>
            <a:off x="596742" y="570592"/>
            <a:ext cx="1639342" cy="565290"/>
          </a:xfrm>
          <a:prstGeom prst="rect">
            <a:avLst/>
          </a:prstGeom>
        </p:spPr>
      </p:pic>
    </p:spTree>
    <p:extLst>
      <p:ext uri="{BB962C8B-B14F-4D97-AF65-F5344CB8AC3E}">
        <p14:creationId xmlns:p14="http://schemas.microsoft.com/office/powerpoint/2010/main" val="212143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id="{D9E2C5CE-5793-0B2C-8680-468FF806973E}"/>
              </a:ext>
            </a:extLst>
          </p:cNvPr>
          <p:cNvPicPr>
            <a:picLocks noChangeAspect="1"/>
          </p:cNvPicPr>
          <p:nvPr userDrawn="1"/>
        </p:nvPicPr>
        <p:blipFill>
          <a:blip r:embed="rId2"/>
          <a:stretch>
            <a:fillRect/>
          </a:stretch>
        </p:blipFill>
        <p:spPr>
          <a:xfrm rot="12724594">
            <a:off x="6888558" y="-1228196"/>
            <a:ext cx="3252444" cy="2456391"/>
          </a:xfrm>
          <a:prstGeom prst="rect">
            <a:avLst/>
          </a:prstGeom>
        </p:spPr>
      </p:pic>
      <p:pic>
        <p:nvPicPr>
          <p:cNvPr id="11" name="Picture 10" descr="Shape, circle&#10;&#10;Description automatically generated">
            <a:extLst>
              <a:ext uri="{FF2B5EF4-FFF2-40B4-BE49-F238E27FC236}">
                <a16:creationId xmlns:a16="http://schemas.microsoft.com/office/drawing/2014/main" id="{A55CF2E4-4D1A-22C9-BBEC-F73F713C69BE}"/>
              </a:ext>
            </a:extLst>
          </p:cNvPr>
          <p:cNvPicPr>
            <a:picLocks noChangeAspect="1"/>
          </p:cNvPicPr>
          <p:nvPr userDrawn="1"/>
        </p:nvPicPr>
        <p:blipFill>
          <a:blip r:embed="rId3"/>
          <a:stretch>
            <a:fillRect/>
          </a:stretch>
        </p:blipFill>
        <p:spPr>
          <a:xfrm>
            <a:off x="6484582" y="3597349"/>
            <a:ext cx="3252444" cy="2589117"/>
          </a:xfrm>
          <a:prstGeom prst="rect">
            <a:avLst/>
          </a:prstGeom>
        </p:spPr>
      </p:pic>
      <p:pic>
        <p:nvPicPr>
          <p:cNvPr id="2" name="Picture 1" descr="A picture containing graphics, font, logo, symbol&#10;&#10;Description automatically generated">
            <a:extLst>
              <a:ext uri="{FF2B5EF4-FFF2-40B4-BE49-F238E27FC236}">
                <a16:creationId xmlns:a16="http://schemas.microsoft.com/office/drawing/2014/main" id="{C22F2BBA-4EC3-8398-E614-73E99D83DA3C}"/>
              </a:ext>
            </a:extLst>
          </p:cNvPr>
          <p:cNvPicPr>
            <a:picLocks noChangeAspect="1"/>
          </p:cNvPicPr>
          <p:nvPr userDrawn="1"/>
        </p:nvPicPr>
        <p:blipFill>
          <a:blip r:embed="rId4"/>
          <a:stretch>
            <a:fillRect/>
          </a:stretch>
        </p:blipFill>
        <p:spPr>
          <a:xfrm>
            <a:off x="7144120" y="4242131"/>
            <a:ext cx="1639342" cy="565290"/>
          </a:xfrm>
          <a:prstGeom prst="rect">
            <a:avLst/>
          </a:prstGeom>
        </p:spPr>
      </p:pic>
    </p:spTree>
    <p:extLst>
      <p:ext uri="{BB962C8B-B14F-4D97-AF65-F5344CB8AC3E}">
        <p14:creationId xmlns:p14="http://schemas.microsoft.com/office/powerpoint/2010/main" val="52486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49B"/>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1BFE019-0232-4D5E-8408-18256BE3AE43}"/>
              </a:ext>
              <a:ext uri="{C183D7F6-B498-43B3-948B-1728B52AA6E4}">
                <adec:decorative xmlns:adec="http://schemas.microsoft.com/office/drawing/2017/decorative" val="1"/>
              </a:ext>
            </a:extLst>
          </p:cNvPr>
          <p:cNvSpPr/>
          <p:nvPr userDrawn="1"/>
        </p:nvSpPr>
        <p:spPr>
          <a:xfrm>
            <a:off x="4951413" y="-1331913"/>
            <a:ext cx="6583362" cy="658336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3943DA08-4DFF-435C-A83E-4C1B49D6629F}"/>
              </a:ext>
              <a:ext uri="{C183D7F6-B498-43B3-948B-1728B52AA6E4}">
                <adec:decorative xmlns:adec="http://schemas.microsoft.com/office/drawing/2017/decorative" val="1"/>
              </a:ext>
            </a:extLst>
          </p:cNvPr>
          <p:cNvSpPr/>
          <p:nvPr userDrawn="1"/>
        </p:nvSpPr>
        <p:spPr>
          <a:xfrm>
            <a:off x="4989513" y="1588"/>
            <a:ext cx="6584950" cy="658336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0724" name="Picture 5" descr="NMC logo">
            <a:extLst>
              <a:ext uri="{FF2B5EF4-FFF2-40B4-BE49-F238E27FC236}">
                <a16:creationId xmlns:a16="http://schemas.microsoft.com/office/drawing/2014/main" id="{2A8F1252-40FA-4589-A3C0-CE2F9E885F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214313"/>
            <a:ext cx="304323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89"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eaLnBrk="1" fontAlgn="base" hangingPunct="1">
        <a:spcBef>
          <a:spcPct val="0"/>
        </a:spcBef>
        <a:spcAft>
          <a:spcPct val="0"/>
        </a:spcAft>
        <a:defRPr sz="4400" b="1">
          <a:solidFill>
            <a:srgbClr val="D95427"/>
          </a:solidFill>
          <a:latin typeface="Arial" panose="020B0604020202020204" pitchFamily="34" charset="0"/>
        </a:defRPr>
      </a:lvl6pPr>
      <a:lvl7pPr marL="914400" algn="l" defTabSz="457200" rtl="0" eaLnBrk="1" fontAlgn="base" hangingPunct="1">
        <a:spcBef>
          <a:spcPct val="0"/>
        </a:spcBef>
        <a:spcAft>
          <a:spcPct val="0"/>
        </a:spcAft>
        <a:defRPr sz="4400" b="1">
          <a:solidFill>
            <a:srgbClr val="D95427"/>
          </a:solidFill>
          <a:latin typeface="Arial" panose="020B0604020202020204" pitchFamily="34" charset="0"/>
        </a:defRPr>
      </a:lvl7pPr>
      <a:lvl8pPr marL="1371600" algn="l" defTabSz="457200" rtl="0" eaLnBrk="1" fontAlgn="base" hangingPunct="1">
        <a:spcBef>
          <a:spcPct val="0"/>
        </a:spcBef>
        <a:spcAft>
          <a:spcPct val="0"/>
        </a:spcAft>
        <a:defRPr sz="4400" b="1">
          <a:solidFill>
            <a:srgbClr val="D95427"/>
          </a:solidFill>
          <a:latin typeface="Arial" panose="020B0604020202020204" pitchFamily="34" charset="0"/>
        </a:defRPr>
      </a:lvl8pPr>
      <a:lvl9pPr marL="1828800" algn="l" defTabSz="457200" rtl="0" eaLnBrk="1" fontAlgn="base" hangingPunct="1">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6189EF6-1ADB-4E5B-B566-0EEF6DF78054}"/>
              </a:ext>
              <a:ext uri="{C183D7F6-B498-43B3-948B-1728B52AA6E4}">
                <adec:decorative xmlns:adec="http://schemas.microsoft.com/office/drawing/2017/decorative" val="1"/>
              </a:ext>
            </a:extLst>
          </p:cNvPr>
          <p:cNvSpPr/>
          <p:nvPr userDrawn="1"/>
        </p:nvSpPr>
        <p:spPr>
          <a:xfrm>
            <a:off x="3724539" y="-85015"/>
            <a:ext cx="5804848" cy="580484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1A42B2D3-1254-4203-A9B1-539FC78C310D}"/>
              </a:ext>
              <a:ext uri="{C183D7F6-B498-43B3-948B-1728B52AA6E4}">
                <adec:decorative xmlns:adec="http://schemas.microsoft.com/office/drawing/2017/decorative" val="1"/>
              </a:ext>
            </a:extLst>
          </p:cNvPr>
          <p:cNvSpPr/>
          <p:nvPr userDrawn="1"/>
        </p:nvSpPr>
        <p:spPr>
          <a:xfrm>
            <a:off x="3948068" y="-517312"/>
            <a:ext cx="5824057" cy="582405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 name="Picture 4" descr="NMC logo">
            <a:extLst>
              <a:ext uri="{FF2B5EF4-FFF2-40B4-BE49-F238E27FC236}">
                <a16:creationId xmlns:a16="http://schemas.microsoft.com/office/drawing/2014/main" id="{A77A454C-939C-4889-83CC-1DF5CD2347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9175" y="168275"/>
            <a:ext cx="1658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98646743-9692-4341-971D-FCECA06925C5}"/>
              </a:ext>
              <a:ext uri="{C183D7F6-B498-43B3-948B-1728B52AA6E4}">
                <adec:decorative xmlns:adec="http://schemas.microsoft.com/office/drawing/2017/decorative" val="1"/>
              </a:ext>
            </a:extLst>
          </p:cNvPr>
          <p:cNvCxnSpPr/>
          <p:nvPr userDrawn="1"/>
        </p:nvCxnSpPr>
        <p:spPr>
          <a:xfrm>
            <a:off x="5343147" y="3196134"/>
            <a:ext cx="2557462" cy="0"/>
          </a:xfrm>
          <a:prstGeom prst="line">
            <a:avLst/>
          </a:prstGeom>
          <a:ln w="73025">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8894276"/>
      </p:ext>
    </p:extLst>
  </p:cSld>
  <p:clrMap bg1="lt1" tx1="dk1" bg2="lt2" tx2="dk2" accent1="accent1" accent2="accent2" accent3="accent3" accent4="accent4" accent5="accent5" accent6="accent6" hlink="hlink" folHlink="folHlink"/>
  <p:sldLayoutIdLst>
    <p:sldLayoutId id="21474884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51CC22DE-73F9-452B-9A9B-AB665B0F765F}"/>
              </a:ext>
            </a:extLst>
          </p:cNvPr>
          <p:cNvSpPr txBox="1">
            <a:spLocks/>
          </p:cNvSpPr>
          <p:nvPr userDrawn="1"/>
        </p:nvSpPr>
        <p:spPr>
          <a:xfrm>
            <a:off x="3663950" y="4733925"/>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645BDBCC-514D-4171-80F5-F58F9C0A0D79}" type="slidenum">
              <a:rPr lang="en-US" altLang="en-US" sz="1000" b="1">
                <a:solidFill>
                  <a:srgbClr val="00749B"/>
                </a:solidFill>
              </a:rPr>
              <a:pPr algn="r">
                <a:lnSpc>
                  <a:spcPts val="600"/>
                </a:lnSpc>
              </a:pPr>
              <a:t>‹#›</a:t>
            </a:fld>
            <a:endParaRPr lang="en-US" altLang="en-US" sz="1000" b="1">
              <a:solidFill>
                <a:srgbClr val="00749B"/>
              </a:solidFill>
            </a:endParaRPr>
          </a:p>
        </p:txBody>
      </p:sp>
      <p:sp>
        <p:nvSpPr>
          <p:cNvPr id="4" name="Oval 3">
            <a:extLst>
              <a:ext uri="{FF2B5EF4-FFF2-40B4-BE49-F238E27FC236}">
                <a16:creationId xmlns:a16="http://schemas.microsoft.com/office/drawing/2014/main" id="{06AE54A4-DEBB-4E41-87E4-37621FC438F6}"/>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a:p>
        </p:txBody>
      </p:sp>
      <p:pic>
        <p:nvPicPr>
          <p:cNvPr id="70660" name="Picture 4" descr="NMC logo">
            <a:extLst>
              <a:ext uri="{FF2B5EF4-FFF2-40B4-BE49-F238E27FC236}">
                <a16:creationId xmlns:a16="http://schemas.microsoft.com/office/drawing/2014/main" id="{37D6A23E-50A8-4594-96A0-15DE5E0618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90"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E6353CD0-9688-4DF7-998E-6E066BCCCB7F}"/>
              </a:ext>
            </a:extLst>
          </p:cNvPr>
          <p:cNvSpPr txBox="1">
            <a:spLocks/>
          </p:cNvSpPr>
          <p:nvPr userDrawn="1"/>
        </p:nvSpPr>
        <p:spPr>
          <a:xfrm>
            <a:off x="6821488" y="4733925"/>
            <a:ext cx="1982787"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DB6A6C57-F5E8-4B52-8F97-DF9C62BE7C6E}" type="slidenum">
              <a:rPr lang="en-US" altLang="en-US" sz="1000" b="1">
                <a:solidFill>
                  <a:srgbClr val="00749B"/>
                </a:solidFill>
              </a:rPr>
              <a:pPr algn="r">
                <a:lnSpc>
                  <a:spcPts val="600"/>
                </a:lnSpc>
              </a:pPr>
              <a:t>‹#›</a:t>
            </a:fld>
            <a:endParaRPr lang="en-US" altLang="en-US" sz="1000" b="1">
              <a:solidFill>
                <a:srgbClr val="00749B"/>
              </a:solidFill>
            </a:endParaRPr>
          </a:p>
        </p:txBody>
      </p:sp>
      <p:sp>
        <p:nvSpPr>
          <p:cNvPr id="3" name="Oval 2">
            <a:extLst>
              <a:ext uri="{FF2B5EF4-FFF2-40B4-BE49-F238E27FC236}">
                <a16:creationId xmlns:a16="http://schemas.microsoft.com/office/drawing/2014/main" id="{B8E4D6D8-D51B-4429-AF46-817643105A98}"/>
              </a:ext>
              <a:ext uri="{C183D7F6-B498-43B3-948B-1728B52AA6E4}">
                <adec:decorative xmlns:adec="http://schemas.microsoft.com/office/drawing/2017/decorative" val="1"/>
              </a:ext>
            </a:extLst>
          </p:cNvPr>
          <p:cNvSpPr/>
          <p:nvPr userDrawn="1"/>
        </p:nvSpPr>
        <p:spPr>
          <a:xfrm>
            <a:off x="7164388" y="-663575"/>
            <a:ext cx="2562225" cy="256222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Oval 3">
            <a:extLst>
              <a:ext uri="{FF2B5EF4-FFF2-40B4-BE49-F238E27FC236}">
                <a16:creationId xmlns:a16="http://schemas.microsoft.com/office/drawing/2014/main" id="{9CD16D6D-9A50-481F-A945-1EAAD37B66FD}"/>
              </a:ext>
              <a:ext uri="{C183D7F6-B498-43B3-948B-1728B52AA6E4}">
                <adec:decorative xmlns:adec="http://schemas.microsoft.com/office/drawing/2017/decorative" val="1"/>
              </a:ext>
            </a:extLst>
          </p:cNvPr>
          <p:cNvSpPr/>
          <p:nvPr userDrawn="1"/>
        </p:nvSpPr>
        <p:spPr>
          <a:xfrm>
            <a:off x="8385175" y="1357313"/>
            <a:ext cx="1608138" cy="1606550"/>
          </a:xfrm>
          <a:prstGeom prst="ellipse">
            <a:avLst/>
          </a:prstGeom>
          <a:noFill/>
          <a:ln w="104775">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3733" name="Picture 4" descr="NMC logo">
            <a:extLst>
              <a:ext uri="{FF2B5EF4-FFF2-40B4-BE49-F238E27FC236}">
                <a16:creationId xmlns:a16="http://schemas.microsoft.com/office/drawing/2014/main" id="{C5C8C99D-9711-45B5-AD8F-5E3515AA72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9175" y="168275"/>
            <a:ext cx="1658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93" r:id="rId1"/>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72FE2-A9D1-CADA-D851-14795738C26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EC98CD-2625-DCE8-B90D-C976FA94A72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61600A5-7EEB-7044-DCDB-5F84A737ADA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DF1975A-A380-2C4D-A723-C48C6AB929B2}" type="datetimeFigureOut">
              <a:rPr lang="en-US" smtClean="0"/>
              <a:t>11/5/2024</a:t>
            </a:fld>
            <a:endParaRPr lang="en-US"/>
          </a:p>
        </p:txBody>
      </p:sp>
      <p:sp>
        <p:nvSpPr>
          <p:cNvPr id="5" name="Footer Placeholder 4">
            <a:extLst>
              <a:ext uri="{FF2B5EF4-FFF2-40B4-BE49-F238E27FC236}">
                <a16:creationId xmlns:a16="http://schemas.microsoft.com/office/drawing/2014/main" id="{EA443C0D-8EF9-2268-8AF8-113C6EAA44A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0C0967-E031-E7AF-D8DC-DE21DD3C896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1847B84-944B-134E-A81B-D4D0DD59F018}" type="slidenum">
              <a:rPr lang="en-US" smtClean="0"/>
              <a:t>‹#›</a:t>
            </a:fld>
            <a:endParaRPr lang="en-US"/>
          </a:p>
        </p:txBody>
      </p:sp>
    </p:spTree>
    <p:extLst>
      <p:ext uri="{BB962C8B-B14F-4D97-AF65-F5344CB8AC3E}">
        <p14:creationId xmlns:p14="http://schemas.microsoft.com/office/powerpoint/2010/main" val="4085654174"/>
      </p:ext>
    </p:extLst>
  </p:cSld>
  <p:clrMap bg1="lt1" tx1="dk1" bg2="lt2" tx2="dk2" accent1="accent1" accent2="accent2" accent3="accent3" accent4="accent4" accent5="accent5" accent6="accent6" hlink="hlink" folHlink="folHlink"/>
  <p:sldLayoutIdLst>
    <p:sldLayoutId id="2147488468" r:id="rId1"/>
    <p:sldLayoutId id="2147488469" r:id="rId2"/>
    <p:sldLayoutId id="2147488470" r:id="rId3"/>
    <p:sldLayoutId id="2147488471" r:id="rId4"/>
    <p:sldLayoutId id="2147488472" r:id="rId5"/>
    <p:sldLayoutId id="2147488473" r:id="rId6"/>
    <p:sldLayoutId id="2147488474" r:id="rId7"/>
    <p:sldLayoutId id="2147488475" r:id="rId8"/>
    <p:sldLayoutId id="2147488476" r:id="rId9"/>
    <p:sldLayoutId id="2147488477"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mailto:nmc@qaa.ac.uk"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educationandstandards@nmc-uk.org" TargetMode="External"/><Relationship Id="rId2" Type="http://schemas.openxmlformats.org/officeDocument/2006/relationships/hyperlink" Target="mailto:qateam@nmc-uk.org" TargetMode="External"/><Relationship Id="rId1" Type="http://schemas.openxmlformats.org/officeDocument/2006/relationships/slideLayout" Target="../slideLayouts/slideLayout4.xml"/><Relationship Id="rId4" Type="http://schemas.openxmlformats.org/officeDocument/2006/relationships/hyperlink" Target="https://r1.dotdigital-pages.com/p/129A-1GXI/drop-i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quality-assurance-framework--for-nursing-and-midwifery-education.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AC4B5-7DC4-D9AA-E708-6243D9363DC0}"/>
              </a:ext>
            </a:extLst>
          </p:cNvPr>
          <p:cNvSpPr>
            <a:spLocks noGrp="1"/>
          </p:cNvSpPr>
          <p:nvPr>
            <p:ph type="ctrTitle"/>
          </p:nvPr>
        </p:nvSpPr>
        <p:spPr>
          <a:xfrm>
            <a:off x="406367" y="1431944"/>
            <a:ext cx="4374062" cy="2687286"/>
          </a:xfrm>
        </p:spPr>
        <p:txBody>
          <a:bodyPr/>
          <a:lstStyle/>
          <a:p>
            <a:r>
              <a:rPr lang="en-GB"/>
              <a:t>NMC/QAA introduction event </a:t>
            </a:r>
            <a:br>
              <a:rPr lang="en-GB"/>
            </a:br>
            <a:endParaRPr lang="en-GB"/>
          </a:p>
        </p:txBody>
      </p:sp>
      <p:sp>
        <p:nvSpPr>
          <p:cNvPr id="3" name="Text Placeholder 2">
            <a:extLst>
              <a:ext uri="{FF2B5EF4-FFF2-40B4-BE49-F238E27FC236}">
                <a16:creationId xmlns:a16="http://schemas.microsoft.com/office/drawing/2014/main" id="{D3C0A02F-FF4E-E423-D253-CCF212F94951}"/>
              </a:ext>
            </a:extLst>
          </p:cNvPr>
          <p:cNvSpPr>
            <a:spLocks noGrp="1"/>
          </p:cNvSpPr>
          <p:nvPr>
            <p:ph type="body" sz="quarter" idx="11"/>
          </p:nvPr>
        </p:nvSpPr>
        <p:spPr/>
        <p:txBody>
          <a:bodyPr/>
          <a:lstStyle/>
          <a:p>
            <a:r>
              <a:rPr lang="en-GB"/>
              <a:t>30 and 31 October 2024</a:t>
            </a:r>
          </a:p>
        </p:txBody>
      </p:sp>
      <p:pic>
        <p:nvPicPr>
          <p:cNvPr id="14" name="Picture Placeholder 13" descr="A group of people wearing face masks and gloves&#10;&#10;Description automatically generated">
            <a:extLst>
              <a:ext uri="{FF2B5EF4-FFF2-40B4-BE49-F238E27FC236}">
                <a16:creationId xmlns:a16="http://schemas.microsoft.com/office/drawing/2014/main" id="{B6C5FB71-CECE-9CA7-1E75-1593168C0098}"/>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6733" r="16733"/>
          <a:stretch>
            <a:fillRect/>
          </a:stretch>
        </p:blipFill>
        <p:spPr/>
      </p:pic>
      <p:sp>
        <p:nvSpPr>
          <p:cNvPr id="4" name="Text Placeholder 2">
            <a:extLst>
              <a:ext uri="{FF2B5EF4-FFF2-40B4-BE49-F238E27FC236}">
                <a16:creationId xmlns:a16="http://schemas.microsoft.com/office/drawing/2014/main" id="{EC298169-F077-9F03-0E54-C99CF930A8CA}"/>
              </a:ext>
            </a:extLst>
          </p:cNvPr>
          <p:cNvSpPr txBox="1">
            <a:spLocks/>
          </p:cNvSpPr>
          <p:nvPr/>
        </p:nvSpPr>
        <p:spPr>
          <a:xfrm>
            <a:off x="406367" y="3730995"/>
            <a:ext cx="4165633" cy="598967"/>
          </a:xfrm>
          <a:prstGeom prst="rect">
            <a:avLst/>
          </a:prstGeom>
        </p:spPr>
        <p:txBody>
          <a:bodyPr vert="horz"/>
          <a:lstStyle>
            <a:lvl1pPr algn="l" defTabSz="457200" rtl="0" eaLnBrk="0" fontAlgn="base" hangingPunct="0">
              <a:lnSpc>
                <a:spcPts val="1675"/>
              </a:lnSpc>
              <a:spcBef>
                <a:spcPct val="0"/>
              </a:spcBef>
              <a:spcAft>
                <a:spcPct val="0"/>
              </a:spcAft>
              <a:defRPr b="0" i="0" kern="1200" baseline="0">
                <a:solidFill>
                  <a:schemeClr val="bg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Anne Trotter and Sophia Hunt – NMC</a:t>
            </a:r>
          </a:p>
          <a:p>
            <a:r>
              <a:rPr lang="en-GB"/>
              <a:t>Rob Stroud – QAA </a:t>
            </a:r>
          </a:p>
        </p:txBody>
      </p:sp>
    </p:spTree>
    <p:extLst>
      <p:ext uri="{BB962C8B-B14F-4D97-AF65-F5344CB8AC3E}">
        <p14:creationId xmlns:p14="http://schemas.microsoft.com/office/powerpoint/2010/main" val="3145293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01D2269-456A-15E9-7369-3272225CF09E}"/>
              </a:ext>
            </a:extLst>
          </p:cNvPr>
          <p:cNvGraphicFramePr/>
          <p:nvPr/>
        </p:nvGraphicFramePr>
        <p:xfrm>
          <a:off x="654867" y="213826"/>
          <a:ext cx="6603748" cy="4301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BECF5B6-9A70-9C0A-99D1-77826804F53E}"/>
              </a:ext>
            </a:extLst>
          </p:cNvPr>
          <p:cNvSpPr txBox="1"/>
          <p:nvPr/>
        </p:nvSpPr>
        <p:spPr>
          <a:xfrm>
            <a:off x="108643" y="2912953"/>
            <a:ext cx="3625913" cy="2169825"/>
          </a:xfrm>
          <a:prstGeom prst="rect">
            <a:avLst/>
          </a:prstGeom>
          <a:noFill/>
        </p:spPr>
        <p:txBody>
          <a:bodyPr wrap="square" rtlCol="0">
            <a:spAutoFit/>
          </a:bodyPr>
          <a:lstStyle/>
          <a:p>
            <a:pPr marL="214313" indent="-214313" algn="just" defTabSz="685800" eaLnBrk="1" fontAlgn="auto" hangingPunct="1">
              <a:spcBef>
                <a:spcPts val="0"/>
              </a:spcBef>
              <a:spcAft>
                <a:spcPts val="0"/>
              </a:spcAft>
              <a:buFont typeface="Arial" panose="020B0604020202020204" pitchFamily="34" charset="0"/>
              <a:buChar char="•"/>
            </a:pPr>
            <a:r>
              <a:rPr lang="en-GB" sz="1350">
                <a:solidFill>
                  <a:prstClr val="black"/>
                </a:solidFill>
                <a:cs typeface="Arial" panose="020B0604020202020204" pitchFamily="34" charset="0"/>
              </a:rPr>
              <a:t>If you are currently undergoing a review activity you may also be working with one of our other quality officers as we have brought in additional resource to manage the built up demand, and the setup of activities. </a:t>
            </a:r>
            <a:br>
              <a:rPr lang="en-GB" sz="1350">
                <a:solidFill>
                  <a:prstClr val="black"/>
                </a:solidFill>
                <a:cs typeface="Arial" panose="020B0604020202020204" pitchFamily="34" charset="0"/>
              </a:rPr>
            </a:br>
            <a:endParaRPr lang="en-GB" sz="135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 typeface="Arial" panose="020B0604020202020204" pitchFamily="34" charset="0"/>
              <a:buChar char="•"/>
            </a:pPr>
            <a:r>
              <a:rPr lang="en-GB" sz="1350">
                <a:solidFill>
                  <a:prstClr val="black"/>
                </a:solidFill>
                <a:cs typeface="Arial" panose="020B0604020202020204" pitchFamily="34" charset="0"/>
              </a:rPr>
              <a:t>Also have dedicated resource elsewhere – specific post to manage the NMC visitor pool for example. </a:t>
            </a:r>
          </a:p>
        </p:txBody>
      </p:sp>
      <p:sp>
        <p:nvSpPr>
          <p:cNvPr id="7" name="Arrow: Left 6">
            <a:extLst>
              <a:ext uri="{FF2B5EF4-FFF2-40B4-BE49-F238E27FC236}">
                <a16:creationId xmlns:a16="http://schemas.microsoft.com/office/drawing/2014/main" id="{3CF64BA4-8472-0A07-E883-F61950571546}"/>
              </a:ext>
            </a:extLst>
          </p:cNvPr>
          <p:cNvSpPr/>
          <p:nvPr/>
        </p:nvSpPr>
        <p:spPr>
          <a:xfrm>
            <a:off x="5952653" y="1425920"/>
            <a:ext cx="2362955" cy="6857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900">
                <a:solidFill>
                  <a:prstClr val="white"/>
                </a:solidFill>
                <a:latin typeface="Calibri" panose="020F0502020204030204"/>
              </a:rPr>
              <a:t>Overall team management and oversight of operations, scheduling etc. </a:t>
            </a:r>
          </a:p>
        </p:txBody>
      </p:sp>
      <p:sp>
        <p:nvSpPr>
          <p:cNvPr id="8" name="Arrow: Left 7">
            <a:extLst>
              <a:ext uri="{FF2B5EF4-FFF2-40B4-BE49-F238E27FC236}">
                <a16:creationId xmlns:a16="http://schemas.microsoft.com/office/drawing/2014/main" id="{948202FD-4DDB-289C-5B53-A227B6E20D72}"/>
              </a:ext>
            </a:extLst>
          </p:cNvPr>
          <p:cNvSpPr/>
          <p:nvPr/>
        </p:nvSpPr>
        <p:spPr>
          <a:xfrm>
            <a:off x="5952653" y="2500457"/>
            <a:ext cx="2362955" cy="6857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350">
                <a:solidFill>
                  <a:prstClr val="white"/>
                </a:solidFill>
                <a:latin typeface="Calibri" panose="020F0502020204030204"/>
              </a:rPr>
              <a:t>Oversight of individual reviews</a:t>
            </a:r>
          </a:p>
        </p:txBody>
      </p:sp>
      <p:sp>
        <p:nvSpPr>
          <p:cNvPr id="9" name="Arrow: Left 8">
            <a:extLst>
              <a:ext uri="{FF2B5EF4-FFF2-40B4-BE49-F238E27FC236}">
                <a16:creationId xmlns:a16="http://schemas.microsoft.com/office/drawing/2014/main" id="{240D6DD9-9CDC-839D-FC34-FAA4E7B82D36}"/>
              </a:ext>
            </a:extLst>
          </p:cNvPr>
          <p:cNvSpPr/>
          <p:nvPr/>
        </p:nvSpPr>
        <p:spPr>
          <a:xfrm>
            <a:off x="5952653" y="4007856"/>
            <a:ext cx="2362955" cy="3530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350">
                <a:solidFill>
                  <a:prstClr val="white"/>
                </a:solidFill>
                <a:latin typeface="Calibri" panose="020F0502020204030204"/>
              </a:rPr>
              <a:t>Front line customer service</a:t>
            </a:r>
          </a:p>
        </p:txBody>
      </p:sp>
      <p:sp>
        <p:nvSpPr>
          <p:cNvPr id="10" name="Left Brace 9">
            <a:extLst>
              <a:ext uri="{FF2B5EF4-FFF2-40B4-BE49-F238E27FC236}">
                <a16:creationId xmlns:a16="http://schemas.microsoft.com/office/drawing/2014/main" id="{10008F7F-7751-06DD-E8DE-34DC3CC4808A}"/>
              </a:ext>
            </a:extLst>
          </p:cNvPr>
          <p:cNvSpPr/>
          <p:nvPr/>
        </p:nvSpPr>
        <p:spPr>
          <a:xfrm>
            <a:off x="5644836" y="2166042"/>
            <a:ext cx="448147" cy="16873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fontAlgn="auto" hangingPunct="1">
              <a:spcBef>
                <a:spcPts val="0"/>
              </a:spcBef>
              <a:spcAft>
                <a:spcPts val="0"/>
              </a:spcAft>
            </a:pPr>
            <a:endParaRPr lang="en-GB" sz="1350">
              <a:solidFill>
                <a:prstClr val="black"/>
              </a:solidFill>
              <a:latin typeface="Calibri" panose="020F0502020204030204"/>
            </a:endParaRPr>
          </a:p>
        </p:txBody>
      </p:sp>
      <p:sp>
        <p:nvSpPr>
          <p:cNvPr id="11" name="TextBox 10">
            <a:extLst>
              <a:ext uri="{FF2B5EF4-FFF2-40B4-BE49-F238E27FC236}">
                <a16:creationId xmlns:a16="http://schemas.microsoft.com/office/drawing/2014/main" id="{D8D116CA-07C5-7A06-BEE9-528FDF68C4D7}"/>
              </a:ext>
            </a:extLst>
          </p:cNvPr>
          <p:cNvSpPr txBox="1"/>
          <p:nvPr/>
        </p:nvSpPr>
        <p:spPr>
          <a:xfrm>
            <a:off x="4623153" y="126387"/>
            <a:ext cx="4236426" cy="600164"/>
          </a:xfrm>
          <a:prstGeom prst="rect">
            <a:avLst/>
          </a:prstGeom>
          <a:noFill/>
        </p:spPr>
        <p:txBody>
          <a:bodyPr wrap="square" rtlCol="0">
            <a:spAutoFit/>
          </a:bodyPr>
          <a:lstStyle/>
          <a:p>
            <a:pPr algn="r" defTabSz="685800" eaLnBrk="1" fontAlgn="auto" hangingPunct="1">
              <a:spcBef>
                <a:spcPts val="0"/>
              </a:spcBef>
              <a:spcAft>
                <a:spcPts val="0"/>
              </a:spcAft>
              <a:defRPr/>
            </a:pPr>
            <a:r>
              <a:rPr lang="en-GB" sz="3300" b="1">
                <a:solidFill>
                  <a:srgbClr val="45005E"/>
                </a:solidFill>
                <a:cs typeface="Arial" panose="020B0604020202020204" pitchFamily="34" charset="0"/>
              </a:rPr>
              <a:t>Meet the team</a:t>
            </a:r>
          </a:p>
        </p:txBody>
      </p:sp>
      <p:sp>
        <p:nvSpPr>
          <p:cNvPr id="12" name="Arrow: Right 11">
            <a:extLst>
              <a:ext uri="{FF2B5EF4-FFF2-40B4-BE49-F238E27FC236}">
                <a16:creationId xmlns:a16="http://schemas.microsoft.com/office/drawing/2014/main" id="{E3FF1861-3671-C5BB-A123-227EF1AB1A52}"/>
              </a:ext>
            </a:extLst>
          </p:cNvPr>
          <p:cNvSpPr/>
          <p:nvPr/>
        </p:nvSpPr>
        <p:spPr>
          <a:xfrm>
            <a:off x="108643" y="1425919"/>
            <a:ext cx="1940783" cy="511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350">
                <a:solidFill>
                  <a:prstClr val="white"/>
                </a:solidFill>
                <a:latin typeface="Calibri" panose="020F0502020204030204"/>
              </a:rPr>
              <a:t>Registrant input</a:t>
            </a:r>
          </a:p>
        </p:txBody>
      </p:sp>
    </p:spTree>
    <p:extLst>
      <p:ext uri="{BB962C8B-B14F-4D97-AF65-F5344CB8AC3E}">
        <p14:creationId xmlns:p14="http://schemas.microsoft.com/office/powerpoint/2010/main" val="66789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92EA46-FBEB-9F31-4580-0538546D1627}"/>
              </a:ext>
            </a:extLst>
          </p:cNvPr>
          <p:cNvSpPr txBox="1"/>
          <p:nvPr/>
        </p:nvSpPr>
        <p:spPr>
          <a:xfrm>
            <a:off x="375762" y="198737"/>
            <a:ext cx="6533541" cy="600164"/>
          </a:xfrm>
          <a:prstGeom prst="rect">
            <a:avLst/>
          </a:prstGeom>
          <a:noFill/>
        </p:spPr>
        <p:txBody>
          <a:bodyPr wrap="square" rtlCol="0">
            <a:spAutoFit/>
          </a:bodyPr>
          <a:lstStyle/>
          <a:p>
            <a:pPr defTabSz="685800" eaLnBrk="1" fontAlgn="auto" hangingPunct="1">
              <a:spcBef>
                <a:spcPts val="0"/>
              </a:spcBef>
              <a:spcAft>
                <a:spcPts val="0"/>
              </a:spcAft>
              <a:defRPr/>
            </a:pPr>
            <a:r>
              <a:rPr lang="en-GB" sz="3300" b="1">
                <a:solidFill>
                  <a:srgbClr val="45005E"/>
                </a:solidFill>
                <a:cs typeface="Arial" panose="020B0604020202020204" pitchFamily="34" charset="0"/>
              </a:rPr>
              <a:t>What’s new?</a:t>
            </a:r>
          </a:p>
        </p:txBody>
      </p:sp>
      <p:sp>
        <p:nvSpPr>
          <p:cNvPr id="3" name="TextBox 2">
            <a:extLst>
              <a:ext uri="{FF2B5EF4-FFF2-40B4-BE49-F238E27FC236}">
                <a16:creationId xmlns:a16="http://schemas.microsoft.com/office/drawing/2014/main" id="{F8B20832-307B-7A3C-64BD-D6A835FEDB9E}"/>
              </a:ext>
            </a:extLst>
          </p:cNvPr>
          <p:cNvSpPr txBox="1"/>
          <p:nvPr/>
        </p:nvSpPr>
        <p:spPr>
          <a:xfrm>
            <a:off x="375762" y="997528"/>
            <a:ext cx="6101238" cy="4039567"/>
          </a:xfrm>
          <a:prstGeom prst="rect">
            <a:avLst/>
          </a:prstGeom>
          <a:noFill/>
        </p:spPr>
        <p:txBody>
          <a:bodyPr wrap="square" rtlCol="0">
            <a:spAutoFit/>
          </a:bodyPr>
          <a:lstStyle/>
          <a:p>
            <a:pPr defTabSz="685800" eaLnBrk="1" fontAlgn="auto" hangingPunct="1">
              <a:spcBef>
                <a:spcPts val="0"/>
              </a:spcBef>
              <a:spcAft>
                <a:spcPts val="0"/>
              </a:spcAft>
            </a:pPr>
            <a:r>
              <a:rPr lang="en-GB" sz="1350">
                <a:solidFill>
                  <a:prstClr val="black"/>
                </a:solidFill>
                <a:cs typeface="Arial" panose="020B0604020202020204" pitchFamily="34" charset="0"/>
              </a:rPr>
              <a:t>We have already implemented a number of changes:</a:t>
            </a:r>
          </a:p>
          <a:p>
            <a:pPr defTabSz="685800" eaLnBrk="1" fontAlgn="auto" hangingPunct="1">
              <a:spcBef>
                <a:spcPts val="0"/>
              </a:spcBef>
              <a:spcAft>
                <a:spcPts val="0"/>
              </a:spcAft>
            </a:pPr>
            <a:endParaRPr lang="en-GB" sz="1350">
              <a:solidFill>
                <a:prstClr val="black"/>
              </a:solidFill>
              <a:cs typeface="Arial" panose="020B0604020202020204" pitchFamily="34" charset="0"/>
            </a:endParaRPr>
          </a:p>
          <a:p>
            <a:pPr defTabSz="685800" eaLnBrk="1" fontAlgn="auto" hangingPunct="1">
              <a:spcBef>
                <a:spcPts val="0"/>
              </a:spcBef>
              <a:spcAft>
                <a:spcPts val="0"/>
              </a:spcAft>
            </a:pPr>
            <a:r>
              <a:rPr lang="en-GB" sz="1350">
                <a:solidFill>
                  <a:prstClr val="black"/>
                </a:solidFill>
                <a:cs typeface="Arial" panose="020B0604020202020204" pitchFamily="34" charset="0"/>
              </a:rPr>
              <a:t>-   New website – www.qaa.ac.uk/nmc</a:t>
            </a:r>
          </a:p>
          <a:p>
            <a:pPr defTabSz="685800" eaLnBrk="1" fontAlgn="auto" hangingPunct="1">
              <a:spcBef>
                <a:spcPts val="0"/>
              </a:spcBef>
              <a:spcAft>
                <a:spcPts val="0"/>
              </a:spcAft>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r>
              <a:rPr lang="en-GB" sz="1350">
                <a:solidFill>
                  <a:prstClr val="black"/>
                </a:solidFill>
                <a:cs typeface="Arial" panose="020B0604020202020204" pitchFamily="34" charset="0"/>
              </a:rPr>
              <a:t>New handbook for reviews (approvals and mods)</a:t>
            </a:r>
          </a:p>
          <a:p>
            <a:pPr marL="214313" indent="-214313"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r>
              <a:rPr lang="en-GB" sz="1350">
                <a:solidFill>
                  <a:prstClr val="black"/>
                </a:solidFill>
                <a:cs typeface="Arial" panose="020B0604020202020204" pitchFamily="34" charset="0"/>
              </a:rPr>
              <a:t>QAA officers for coordination and guidance for every review</a:t>
            </a:r>
          </a:p>
          <a:p>
            <a:pPr marL="214313" indent="-214313"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r>
              <a:rPr lang="en-GB" sz="1350">
                <a:solidFill>
                  <a:prstClr val="black"/>
                </a:solidFill>
                <a:cs typeface="Arial" panose="020B0604020202020204" pitchFamily="34" charset="0"/>
              </a:rPr>
              <a:t>New visitor pool</a:t>
            </a:r>
          </a:p>
          <a:p>
            <a:pPr marL="214313" indent="-214313"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r>
              <a:rPr lang="en-GB" sz="1350">
                <a:solidFill>
                  <a:prstClr val="black"/>
                </a:solidFill>
                <a:cs typeface="Arial" panose="020B0604020202020204" pitchFamily="34" charset="0"/>
              </a:rPr>
              <a:t>New timelines</a:t>
            </a:r>
          </a:p>
          <a:p>
            <a:pPr marL="214313" indent="-214313"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r>
              <a:rPr lang="en-GB" sz="1350">
                <a:solidFill>
                  <a:prstClr val="black"/>
                </a:solidFill>
                <a:cs typeface="Arial" panose="020B0604020202020204" pitchFamily="34" charset="0"/>
              </a:rPr>
              <a:t>Changes to process</a:t>
            </a:r>
          </a:p>
          <a:p>
            <a:pPr marL="214313" indent="-214313"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a:solidFill>
                <a:prstClr val="black"/>
              </a:solidFill>
              <a:latin typeface="Calibri" panose="020F0502020204030204"/>
            </a:endParaRPr>
          </a:p>
          <a:p>
            <a:pPr marL="214313" indent="-214313" defTabSz="685800" eaLnBrk="1" fontAlgn="auto" hangingPunct="1">
              <a:spcBef>
                <a:spcPts val="0"/>
              </a:spcBef>
              <a:spcAft>
                <a:spcPts val="0"/>
              </a:spcAft>
              <a:buFontTx/>
              <a:buChar char="-"/>
            </a:pPr>
            <a:endParaRPr lang="en-GB" sz="1350">
              <a:solidFill>
                <a:prstClr val="black"/>
              </a:solidFill>
              <a:latin typeface="Calibri" panose="020F0502020204030204"/>
            </a:endParaRPr>
          </a:p>
        </p:txBody>
      </p:sp>
      <p:pic>
        <p:nvPicPr>
          <p:cNvPr id="5" name="Picture 4">
            <a:extLst>
              <a:ext uri="{FF2B5EF4-FFF2-40B4-BE49-F238E27FC236}">
                <a16:creationId xmlns:a16="http://schemas.microsoft.com/office/drawing/2014/main" id="{3431E92C-765C-3EEE-ED0E-72983BB6503E}"/>
              </a:ext>
            </a:extLst>
          </p:cNvPr>
          <p:cNvPicPr>
            <a:picLocks noChangeAspect="1"/>
          </p:cNvPicPr>
          <p:nvPr/>
        </p:nvPicPr>
        <p:blipFill>
          <a:blip r:embed="rId3"/>
          <a:stretch>
            <a:fillRect/>
          </a:stretch>
        </p:blipFill>
        <p:spPr>
          <a:xfrm>
            <a:off x="5442147" y="1186310"/>
            <a:ext cx="1848770" cy="2669422"/>
          </a:xfrm>
          <a:prstGeom prst="rect">
            <a:avLst/>
          </a:prstGeom>
          <a:ln>
            <a:solidFill>
              <a:schemeClr val="tx1"/>
            </a:solidFill>
          </a:ln>
        </p:spPr>
      </p:pic>
    </p:spTree>
    <p:extLst>
      <p:ext uri="{BB962C8B-B14F-4D97-AF65-F5344CB8AC3E}">
        <p14:creationId xmlns:p14="http://schemas.microsoft.com/office/powerpoint/2010/main" val="1123247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92EA46-FBEB-9F31-4580-0538546D1627}"/>
              </a:ext>
            </a:extLst>
          </p:cNvPr>
          <p:cNvSpPr txBox="1"/>
          <p:nvPr/>
        </p:nvSpPr>
        <p:spPr>
          <a:xfrm>
            <a:off x="375762" y="79468"/>
            <a:ext cx="6533541" cy="600164"/>
          </a:xfrm>
          <a:prstGeom prst="rect">
            <a:avLst/>
          </a:prstGeom>
          <a:noFill/>
        </p:spPr>
        <p:txBody>
          <a:bodyPr wrap="square" rtlCol="0">
            <a:spAutoFit/>
          </a:bodyPr>
          <a:lstStyle/>
          <a:p>
            <a:pPr defTabSz="685800" eaLnBrk="1" fontAlgn="auto" hangingPunct="1">
              <a:spcBef>
                <a:spcPts val="0"/>
              </a:spcBef>
              <a:spcAft>
                <a:spcPts val="0"/>
              </a:spcAft>
              <a:defRPr/>
            </a:pPr>
            <a:r>
              <a:rPr lang="en-GB" sz="3300" b="1">
                <a:solidFill>
                  <a:srgbClr val="45005E"/>
                </a:solidFill>
                <a:cs typeface="Arial" panose="020B0604020202020204" pitchFamily="34" charset="0"/>
              </a:rPr>
              <a:t>Changes to process</a:t>
            </a:r>
          </a:p>
        </p:txBody>
      </p:sp>
      <p:sp>
        <p:nvSpPr>
          <p:cNvPr id="3" name="TextBox 2">
            <a:extLst>
              <a:ext uri="{FF2B5EF4-FFF2-40B4-BE49-F238E27FC236}">
                <a16:creationId xmlns:a16="http://schemas.microsoft.com/office/drawing/2014/main" id="{F8B20832-307B-7A3C-64BD-D6A835FEDB9E}"/>
              </a:ext>
            </a:extLst>
          </p:cNvPr>
          <p:cNvSpPr txBox="1"/>
          <p:nvPr/>
        </p:nvSpPr>
        <p:spPr>
          <a:xfrm>
            <a:off x="375762" y="775819"/>
            <a:ext cx="6101238" cy="5216813"/>
          </a:xfrm>
          <a:prstGeom prst="rect">
            <a:avLst/>
          </a:prstGeom>
          <a:noFill/>
        </p:spPr>
        <p:txBody>
          <a:bodyPr wrap="square" rtlCol="0">
            <a:spAutoFit/>
          </a:bodyPr>
          <a:lstStyle/>
          <a:p>
            <a:pPr algn="just" defTabSz="685800" eaLnBrk="1" fontAlgn="auto" hangingPunct="1">
              <a:spcBef>
                <a:spcPts val="0"/>
              </a:spcBef>
              <a:spcAft>
                <a:spcPts val="0"/>
              </a:spcAft>
            </a:pPr>
            <a:r>
              <a:rPr lang="en-GB" sz="1200">
                <a:solidFill>
                  <a:prstClr val="black"/>
                </a:solidFill>
                <a:cs typeface="Arial" panose="020B0604020202020204" pitchFamily="34" charset="0"/>
              </a:rPr>
              <a:t>If you have been through an NMC approval or modification process before there are some changes we have implemented. We hope this can improve your experience. </a:t>
            </a:r>
          </a:p>
          <a:p>
            <a:pPr algn="just" defTabSz="685800" eaLnBrk="1" fontAlgn="auto" hangingPunct="1">
              <a:spcBef>
                <a:spcPts val="0"/>
              </a:spcBef>
              <a:spcAft>
                <a:spcPts val="0"/>
              </a:spcAft>
            </a:pPr>
            <a:endParaRPr lang="en-GB" sz="120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Tx/>
              <a:buChar char="-"/>
            </a:pPr>
            <a:r>
              <a:rPr lang="en-GB" sz="1200">
                <a:solidFill>
                  <a:prstClr val="black"/>
                </a:solidFill>
                <a:cs typeface="Arial" panose="020B0604020202020204" pitchFamily="34" charset="0"/>
              </a:rPr>
              <a:t>Evidence submission – submit all gateways at once – allows us to work at a faster pace when we can see everything at once. </a:t>
            </a:r>
          </a:p>
          <a:p>
            <a:pPr marL="214313" indent="-214313" algn="just" defTabSz="685800" eaLnBrk="1" fontAlgn="auto" hangingPunct="1">
              <a:spcBef>
                <a:spcPts val="0"/>
              </a:spcBef>
              <a:spcAft>
                <a:spcPts val="0"/>
              </a:spcAft>
              <a:buFontTx/>
              <a:buChar char="-"/>
            </a:pPr>
            <a:endParaRPr lang="en-GB" sz="120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Tx/>
              <a:buChar char="-"/>
            </a:pPr>
            <a:r>
              <a:rPr lang="en-GB" sz="1200">
                <a:solidFill>
                  <a:prstClr val="black"/>
                </a:solidFill>
                <a:cs typeface="Arial" panose="020B0604020202020204" pitchFamily="34" charset="0"/>
              </a:rPr>
              <a:t>Changes to the number of visitors – we have made some changes to visitor allocations in order to ensure there are multiple viewpoints.</a:t>
            </a:r>
          </a:p>
          <a:p>
            <a:pPr marL="214313" indent="-214313" algn="just" defTabSz="685800" eaLnBrk="1" fontAlgn="auto" hangingPunct="1">
              <a:spcBef>
                <a:spcPts val="0"/>
              </a:spcBef>
              <a:spcAft>
                <a:spcPts val="0"/>
              </a:spcAft>
              <a:buFontTx/>
              <a:buChar char="-"/>
            </a:pPr>
            <a:endParaRPr lang="en-GB" sz="120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Tx/>
              <a:buChar char="-"/>
            </a:pPr>
            <a:r>
              <a:rPr lang="en-GB" sz="1200">
                <a:solidFill>
                  <a:prstClr val="black"/>
                </a:solidFill>
                <a:cs typeface="Arial" panose="020B0604020202020204" pitchFamily="34" charset="0"/>
              </a:rPr>
              <a:t>Changes to visit agendas – allowing more time for engagement with the programme team. </a:t>
            </a:r>
          </a:p>
          <a:p>
            <a:pPr marL="214313" indent="-214313" algn="just" defTabSz="685800" eaLnBrk="1" fontAlgn="auto" hangingPunct="1">
              <a:spcBef>
                <a:spcPts val="0"/>
              </a:spcBef>
              <a:spcAft>
                <a:spcPts val="0"/>
              </a:spcAft>
              <a:buFontTx/>
              <a:buChar char="-"/>
            </a:pPr>
            <a:endParaRPr lang="en-GB" sz="120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Tx/>
              <a:buChar char="-"/>
            </a:pPr>
            <a:r>
              <a:rPr lang="en-GB" sz="1200">
                <a:solidFill>
                  <a:prstClr val="black"/>
                </a:solidFill>
                <a:cs typeface="Arial" panose="020B0604020202020204" pitchFamily="34" charset="0"/>
              </a:rPr>
              <a:t>IDPAR – no longer issued and replaced with “Lines of enquiry” – clearer for AEIs to understand what is likely to be focussed on during the visits. </a:t>
            </a:r>
          </a:p>
          <a:p>
            <a:pPr marL="214313" indent="-214313" algn="just" defTabSz="685800" eaLnBrk="1" fontAlgn="auto" hangingPunct="1">
              <a:spcBef>
                <a:spcPts val="0"/>
              </a:spcBef>
              <a:spcAft>
                <a:spcPts val="0"/>
              </a:spcAft>
              <a:buFontTx/>
              <a:buChar char="-"/>
            </a:pPr>
            <a:endParaRPr lang="en-GB" sz="120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Tx/>
              <a:buChar char="-"/>
            </a:pPr>
            <a:r>
              <a:rPr lang="en-GB" sz="1200">
                <a:solidFill>
                  <a:prstClr val="black"/>
                </a:solidFill>
                <a:cs typeface="Arial" panose="020B0604020202020204" pitchFamily="34" charset="0"/>
              </a:rPr>
              <a:t>Separation of factual accuracy checking and the observations period. </a:t>
            </a:r>
          </a:p>
          <a:p>
            <a:pPr marL="214313" indent="-214313" algn="just" defTabSz="685800" eaLnBrk="1" fontAlgn="auto" hangingPunct="1">
              <a:spcBef>
                <a:spcPts val="0"/>
              </a:spcBef>
              <a:spcAft>
                <a:spcPts val="0"/>
              </a:spcAft>
              <a:buFontTx/>
              <a:buChar char="-"/>
            </a:pPr>
            <a:endParaRPr lang="en-GB" sz="120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Tx/>
              <a:buChar char="-"/>
            </a:pPr>
            <a:r>
              <a:rPr lang="en-GB" sz="1200">
                <a:solidFill>
                  <a:prstClr val="black"/>
                </a:solidFill>
                <a:cs typeface="Arial" panose="020B0604020202020204" pitchFamily="34" charset="0"/>
              </a:rPr>
              <a:t>Changes to feedback arrangements.</a:t>
            </a:r>
          </a:p>
          <a:p>
            <a:pPr marL="214313" indent="-214313" algn="just" defTabSz="685800" eaLnBrk="1" fontAlgn="auto" hangingPunct="1">
              <a:spcBef>
                <a:spcPts val="0"/>
              </a:spcBef>
              <a:spcAft>
                <a:spcPts val="0"/>
              </a:spcAft>
              <a:buFontTx/>
              <a:buChar char="-"/>
            </a:pPr>
            <a:endParaRPr lang="en-GB" sz="1200">
              <a:solidFill>
                <a:prstClr val="black"/>
              </a:solidFill>
              <a:cs typeface="Arial" panose="020B0604020202020204" pitchFamily="34" charset="0"/>
            </a:endParaRPr>
          </a:p>
          <a:p>
            <a:pPr algn="just" defTabSz="685800" eaLnBrk="1" fontAlgn="auto" hangingPunct="1">
              <a:spcBef>
                <a:spcPts val="0"/>
              </a:spcBef>
              <a:spcAft>
                <a:spcPts val="0"/>
              </a:spcAft>
            </a:pPr>
            <a:r>
              <a:rPr lang="en-GB" sz="1200">
                <a:solidFill>
                  <a:prstClr val="black"/>
                </a:solidFill>
                <a:cs typeface="Arial" panose="020B0604020202020204" pitchFamily="34" charset="0"/>
              </a:rPr>
              <a:t>Please note in some cases we have made other minor changes for the reviews from September onwards for providers with early 2025 start dates. </a:t>
            </a:r>
          </a:p>
          <a:p>
            <a:pPr marL="214313" indent="-214313"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a:solidFill>
                <a:prstClr val="black"/>
              </a:solidFill>
              <a:latin typeface="Calibri" panose="020F0502020204030204"/>
            </a:endParaRPr>
          </a:p>
          <a:p>
            <a:pPr marL="214313" indent="-214313" defTabSz="685800" eaLnBrk="1" fontAlgn="auto" hangingPunct="1">
              <a:spcBef>
                <a:spcPts val="0"/>
              </a:spcBef>
              <a:spcAft>
                <a:spcPts val="0"/>
              </a:spcAft>
              <a:buFontTx/>
              <a:buChar char="-"/>
            </a:pPr>
            <a:endParaRPr lang="en-GB" sz="1350">
              <a:solidFill>
                <a:prstClr val="black"/>
              </a:solidFill>
              <a:latin typeface="Calibri" panose="020F0502020204030204"/>
            </a:endParaRPr>
          </a:p>
        </p:txBody>
      </p:sp>
    </p:spTree>
    <p:extLst>
      <p:ext uri="{BB962C8B-B14F-4D97-AF65-F5344CB8AC3E}">
        <p14:creationId xmlns:p14="http://schemas.microsoft.com/office/powerpoint/2010/main" val="3401192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92EA46-FBEB-9F31-4580-0538546D1627}"/>
              </a:ext>
            </a:extLst>
          </p:cNvPr>
          <p:cNvSpPr txBox="1"/>
          <p:nvPr/>
        </p:nvSpPr>
        <p:spPr>
          <a:xfrm>
            <a:off x="375762" y="198737"/>
            <a:ext cx="6533541" cy="600164"/>
          </a:xfrm>
          <a:prstGeom prst="rect">
            <a:avLst/>
          </a:prstGeom>
          <a:noFill/>
        </p:spPr>
        <p:txBody>
          <a:bodyPr wrap="square" rtlCol="0">
            <a:spAutoFit/>
          </a:bodyPr>
          <a:lstStyle/>
          <a:p>
            <a:pPr defTabSz="685800" eaLnBrk="1" fontAlgn="auto" hangingPunct="1">
              <a:spcBef>
                <a:spcPts val="0"/>
              </a:spcBef>
              <a:spcAft>
                <a:spcPts val="0"/>
              </a:spcAft>
              <a:defRPr/>
            </a:pPr>
            <a:r>
              <a:rPr lang="en-GB" sz="3300" b="1">
                <a:solidFill>
                  <a:srgbClr val="45005E"/>
                </a:solidFill>
                <a:cs typeface="Arial" panose="020B0604020202020204" pitchFamily="34" charset="0"/>
              </a:rPr>
              <a:t>What’s coming?</a:t>
            </a:r>
          </a:p>
        </p:txBody>
      </p:sp>
      <p:sp>
        <p:nvSpPr>
          <p:cNvPr id="3" name="TextBox 2">
            <a:extLst>
              <a:ext uri="{FF2B5EF4-FFF2-40B4-BE49-F238E27FC236}">
                <a16:creationId xmlns:a16="http://schemas.microsoft.com/office/drawing/2014/main" id="{F8B20832-307B-7A3C-64BD-D6A835FEDB9E}"/>
              </a:ext>
            </a:extLst>
          </p:cNvPr>
          <p:cNvSpPr txBox="1"/>
          <p:nvPr/>
        </p:nvSpPr>
        <p:spPr>
          <a:xfrm>
            <a:off x="424253" y="896183"/>
            <a:ext cx="6101238" cy="4247317"/>
          </a:xfrm>
          <a:prstGeom prst="rect">
            <a:avLst/>
          </a:prstGeom>
          <a:noFill/>
        </p:spPr>
        <p:txBody>
          <a:bodyPr wrap="square" rtlCol="0">
            <a:spAutoFit/>
          </a:bodyPr>
          <a:lstStyle/>
          <a:p>
            <a:pPr algn="just" defTabSz="685800" eaLnBrk="1" fontAlgn="auto" hangingPunct="1">
              <a:spcBef>
                <a:spcPts val="0"/>
              </a:spcBef>
              <a:spcAft>
                <a:spcPts val="0"/>
              </a:spcAft>
            </a:pPr>
            <a:r>
              <a:rPr lang="en-GB" sz="1350">
                <a:solidFill>
                  <a:prstClr val="black"/>
                </a:solidFill>
                <a:cs typeface="Arial" panose="020B0604020202020204" pitchFamily="34" charset="0"/>
              </a:rPr>
              <a:t>There are a number of further enhancements we have begun working with NMC colleagues to consider implementing for the future:</a:t>
            </a:r>
          </a:p>
          <a:p>
            <a:pPr algn="just" defTabSz="685800" eaLnBrk="1" fontAlgn="auto" hangingPunct="1">
              <a:spcBef>
                <a:spcPts val="0"/>
              </a:spcBef>
              <a:spcAft>
                <a:spcPts val="0"/>
              </a:spcAft>
            </a:pPr>
            <a:endParaRPr lang="en-GB" sz="135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Tx/>
              <a:buChar char="-"/>
            </a:pPr>
            <a:r>
              <a:rPr lang="en-GB" sz="1350">
                <a:solidFill>
                  <a:prstClr val="black"/>
                </a:solidFill>
                <a:cs typeface="Arial" panose="020B0604020202020204" pitchFamily="34" charset="0"/>
              </a:rPr>
              <a:t>Student visitors – coming this winter with pilot approaches for other models in 2025</a:t>
            </a:r>
          </a:p>
          <a:p>
            <a:pPr marL="214313" indent="-214313" algn="just"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Tx/>
              <a:buChar char="-"/>
            </a:pPr>
            <a:r>
              <a:rPr lang="en-GB" sz="1350">
                <a:solidFill>
                  <a:prstClr val="black"/>
                </a:solidFill>
                <a:cs typeface="Arial" panose="020B0604020202020204" pitchFamily="34" charset="0"/>
              </a:rPr>
              <a:t>Greater clarity and proportionality in the major modifications approach</a:t>
            </a:r>
          </a:p>
          <a:p>
            <a:pPr marL="214313" indent="-214313" algn="just"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Tx/>
              <a:buChar char="-"/>
            </a:pPr>
            <a:r>
              <a:rPr lang="en-GB" sz="1350">
                <a:solidFill>
                  <a:prstClr val="black"/>
                </a:solidFill>
                <a:cs typeface="Arial" panose="020B0604020202020204" pitchFamily="34" charset="0"/>
              </a:rPr>
              <a:t>Thematic reporting – creating value from the individual quality assurance activities being considered collectively – for the NMC and for AEIs</a:t>
            </a:r>
          </a:p>
          <a:p>
            <a:pPr marL="214313" indent="-214313" algn="just"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Tx/>
              <a:buChar char="-"/>
            </a:pPr>
            <a:r>
              <a:rPr lang="en-GB" sz="1350">
                <a:solidFill>
                  <a:prstClr val="black"/>
                </a:solidFill>
                <a:cs typeface="Arial" panose="020B0604020202020204" pitchFamily="34" charset="0"/>
              </a:rPr>
              <a:t>A range of other measures based on feedback the NMC and QAA have heard!</a:t>
            </a:r>
          </a:p>
          <a:p>
            <a:pPr marL="214313" indent="-214313" algn="just"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Tx/>
              <a:buChar char="-"/>
            </a:pPr>
            <a:r>
              <a:rPr lang="en-GB" sz="1350">
                <a:solidFill>
                  <a:prstClr val="black"/>
                </a:solidFill>
                <a:cs typeface="Arial" panose="020B0604020202020204" pitchFamily="34" charset="0"/>
              </a:rPr>
              <a:t>Additionally, QAA will be picking up a range of other QA activities as commissioned by the NMC. </a:t>
            </a:r>
          </a:p>
          <a:p>
            <a:pPr algn="just" defTabSz="685800" eaLnBrk="1" fontAlgn="auto" hangingPunct="1">
              <a:spcBef>
                <a:spcPts val="0"/>
              </a:spcBef>
              <a:spcAft>
                <a:spcPts val="0"/>
              </a:spcAft>
            </a:pPr>
            <a:endParaRPr lang="en-GB" sz="1350">
              <a:solidFill>
                <a:prstClr val="black"/>
              </a:solidFill>
              <a:latin typeface="Calibri" panose="020F0502020204030204"/>
            </a:endParaRPr>
          </a:p>
          <a:p>
            <a:pPr algn="just" defTabSz="685800" eaLnBrk="1" fontAlgn="auto" hangingPunct="1">
              <a:spcBef>
                <a:spcPts val="0"/>
              </a:spcBef>
              <a:spcAft>
                <a:spcPts val="0"/>
              </a:spcAft>
            </a:pPr>
            <a:r>
              <a:rPr lang="en-GB" sz="1350" i="1">
                <a:solidFill>
                  <a:prstClr val="black"/>
                </a:solidFill>
                <a:cs typeface="Arial" panose="020B0604020202020204" pitchFamily="34" charset="0"/>
              </a:rPr>
              <a:t>For the avoidance of doubt, changes will be communicated and handbooks and other materials updated accordingly in due course as changes are implemented. </a:t>
            </a:r>
          </a:p>
        </p:txBody>
      </p:sp>
    </p:spTree>
    <p:extLst>
      <p:ext uri="{BB962C8B-B14F-4D97-AF65-F5344CB8AC3E}">
        <p14:creationId xmlns:p14="http://schemas.microsoft.com/office/powerpoint/2010/main" val="415961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92EA46-FBEB-9F31-4580-0538546D1627}"/>
              </a:ext>
            </a:extLst>
          </p:cNvPr>
          <p:cNvSpPr txBox="1"/>
          <p:nvPr/>
        </p:nvSpPr>
        <p:spPr>
          <a:xfrm>
            <a:off x="375762" y="198737"/>
            <a:ext cx="6533541" cy="600164"/>
          </a:xfrm>
          <a:prstGeom prst="rect">
            <a:avLst/>
          </a:prstGeom>
          <a:noFill/>
        </p:spPr>
        <p:txBody>
          <a:bodyPr wrap="square" rtlCol="0">
            <a:spAutoFit/>
          </a:bodyPr>
          <a:lstStyle/>
          <a:p>
            <a:pPr defTabSz="685800" eaLnBrk="1" fontAlgn="auto" hangingPunct="1">
              <a:spcBef>
                <a:spcPts val="0"/>
              </a:spcBef>
              <a:spcAft>
                <a:spcPts val="0"/>
              </a:spcAft>
              <a:defRPr/>
            </a:pPr>
            <a:r>
              <a:rPr lang="en-GB" sz="3300" b="1">
                <a:solidFill>
                  <a:srgbClr val="45005E"/>
                </a:solidFill>
                <a:cs typeface="Arial" panose="020B0604020202020204" pitchFamily="34" charset="0"/>
              </a:rPr>
              <a:t>Engaging with QAA</a:t>
            </a:r>
          </a:p>
        </p:txBody>
      </p:sp>
      <p:sp>
        <p:nvSpPr>
          <p:cNvPr id="3" name="TextBox 2">
            <a:extLst>
              <a:ext uri="{FF2B5EF4-FFF2-40B4-BE49-F238E27FC236}">
                <a16:creationId xmlns:a16="http://schemas.microsoft.com/office/drawing/2014/main" id="{F8B20832-307B-7A3C-64BD-D6A835FEDB9E}"/>
              </a:ext>
            </a:extLst>
          </p:cNvPr>
          <p:cNvSpPr txBox="1"/>
          <p:nvPr/>
        </p:nvSpPr>
        <p:spPr>
          <a:xfrm>
            <a:off x="375762" y="997528"/>
            <a:ext cx="6533541" cy="4662815"/>
          </a:xfrm>
          <a:prstGeom prst="rect">
            <a:avLst/>
          </a:prstGeom>
          <a:noFill/>
        </p:spPr>
        <p:txBody>
          <a:bodyPr wrap="square" rtlCol="0">
            <a:spAutoFit/>
          </a:bodyPr>
          <a:lstStyle/>
          <a:p>
            <a:pPr algn="just" defTabSz="685800" eaLnBrk="1" fontAlgn="auto" hangingPunct="1">
              <a:spcBef>
                <a:spcPts val="0"/>
              </a:spcBef>
              <a:spcAft>
                <a:spcPts val="0"/>
              </a:spcAft>
            </a:pPr>
            <a:r>
              <a:rPr lang="en-GB" sz="1350" dirty="0">
                <a:solidFill>
                  <a:prstClr val="black"/>
                </a:solidFill>
                <a:cs typeface="Arial" panose="020B0604020202020204" pitchFamily="34" charset="0"/>
              </a:rPr>
              <a:t>We encourage </a:t>
            </a:r>
            <a:r>
              <a:rPr lang="en-GB" sz="1350" b="1" dirty="0">
                <a:solidFill>
                  <a:prstClr val="black"/>
                </a:solidFill>
                <a:cs typeface="Arial" panose="020B0604020202020204" pitchFamily="34" charset="0"/>
              </a:rPr>
              <a:t>early engagement </a:t>
            </a:r>
            <a:r>
              <a:rPr lang="en-GB" sz="1350" dirty="0">
                <a:solidFill>
                  <a:prstClr val="black"/>
                </a:solidFill>
                <a:cs typeface="Arial" panose="020B0604020202020204" pitchFamily="34" charset="0"/>
              </a:rPr>
              <a:t>if you want to talk to us about plans you have for approval and modification requests. AEIs do not have to wait until they are ready to submit everything before talking to us!</a:t>
            </a:r>
          </a:p>
          <a:p>
            <a:pPr algn="just" defTabSz="685800" eaLnBrk="1" fontAlgn="auto" hangingPunct="1">
              <a:spcBef>
                <a:spcPts val="0"/>
              </a:spcBef>
              <a:spcAft>
                <a:spcPts val="0"/>
              </a:spcAft>
            </a:pPr>
            <a:endParaRPr lang="en-GB" sz="1350" dirty="0">
              <a:solidFill>
                <a:prstClr val="black"/>
              </a:solidFill>
              <a:cs typeface="Arial" panose="020B0604020202020204" pitchFamily="34" charset="0"/>
            </a:endParaRPr>
          </a:p>
          <a:p>
            <a:pPr algn="just" defTabSz="685800" eaLnBrk="1" fontAlgn="auto" hangingPunct="1">
              <a:spcBef>
                <a:spcPts val="0"/>
              </a:spcBef>
              <a:spcAft>
                <a:spcPts val="0"/>
              </a:spcAft>
            </a:pPr>
            <a:r>
              <a:rPr lang="en-GB" sz="1350" dirty="0">
                <a:solidFill>
                  <a:prstClr val="black"/>
                </a:solidFill>
                <a:cs typeface="Arial" panose="020B0604020202020204" pitchFamily="34" charset="0"/>
              </a:rPr>
              <a:t>We particularly encourage providers considering significant changes, or changes they would like implemented quickly, to contact us as early as possible, so we can factor you into our planning and work with you on a realistic schedule of activities. Again, this can be before you are ready to enter your request into QA Link!</a:t>
            </a:r>
          </a:p>
          <a:p>
            <a:pPr algn="just" defTabSz="685800" eaLnBrk="1" fontAlgn="auto" hangingPunct="1">
              <a:spcBef>
                <a:spcPts val="0"/>
              </a:spcBef>
              <a:spcAft>
                <a:spcPts val="0"/>
              </a:spcAft>
            </a:pPr>
            <a:endParaRPr lang="en-GB" sz="1350" dirty="0">
              <a:solidFill>
                <a:prstClr val="black"/>
              </a:solidFill>
              <a:cs typeface="Arial" panose="020B0604020202020204" pitchFamily="34" charset="0"/>
            </a:endParaRPr>
          </a:p>
          <a:p>
            <a:pPr algn="just" defTabSz="685800" eaLnBrk="1" fontAlgn="auto" hangingPunct="1">
              <a:spcBef>
                <a:spcPts val="0"/>
              </a:spcBef>
              <a:spcAft>
                <a:spcPts val="0"/>
              </a:spcAft>
            </a:pPr>
            <a:r>
              <a:rPr lang="en-GB" sz="1350" dirty="0">
                <a:solidFill>
                  <a:prstClr val="black"/>
                </a:solidFill>
                <a:cs typeface="Arial" panose="020B0604020202020204" pitchFamily="34" charset="0"/>
              </a:rPr>
              <a:t>We also welcome feedback. We will send you a feedback survey after every review, but you are also welcome to contact us at any time to share your views or ask questions. We will transparently share feedback with the NMC. </a:t>
            </a:r>
          </a:p>
          <a:p>
            <a:pPr defTabSz="685800" eaLnBrk="1" fontAlgn="auto" hangingPunct="1">
              <a:spcBef>
                <a:spcPts val="0"/>
              </a:spcBef>
              <a:spcAft>
                <a:spcPts val="0"/>
              </a:spcAft>
            </a:pPr>
            <a:endParaRPr lang="en-GB" sz="1350" b="1" dirty="0">
              <a:solidFill>
                <a:prstClr val="black"/>
              </a:solidFill>
              <a:cs typeface="Arial" panose="020B0604020202020204" pitchFamily="34" charset="0"/>
            </a:endParaRPr>
          </a:p>
          <a:p>
            <a:pPr defTabSz="685800" eaLnBrk="1" fontAlgn="auto" hangingPunct="1">
              <a:spcBef>
                <a:spcPts val="0"/>
              </a:spcBef>
              <a:spcAft>
                <a:spcPts val="0"/>
              </a:spcAft>
            </a:pPr>
            <a:r>
              <a:rPr lang="en-GB" sz="1350" b="1" dirty="0">
                <a:solidFill>
                  <a:prstClr val="black"/>
                </a:solidFill>
                <a:cs typeface="Arial" panose="020B0604020202020204" pitchFamily="34" charset="0"/>
                <a:hlinkClick r:id="rId3"/>
              </a:rPr>
              <a:t>nmc@qaa.ac.uk</a:t>
            </a:r>
            <a:r>
              <a:rPr lang="en-GB" sz="1350" b="1" dirty="0">
                <a:solidFill>
                  <a:prstClr val="black"/>
                </a:solidFill>
                <a:cs typeface="Arial" panose="020B0604020202020204" pitchFamily="34" charset="0"/>
              </a:rPr>
              <a:t>    </a:t>
            </a:r>
          </a:p>
          <a:p>
            <a:pPr defTabSz="685800" eaLnBrk="1" fontAlgn="auto" hangingPunct="1">
              <a:spcBef>
                <a:spcPts val="0"/>
              </a:spcBef>
              <a:spcAft>
                <a:spcPts val="0"/>
              </a:spcAft>
            </a:pPr>
            <a:endParaRPr lang="en-GB" sz="1350" b="1" dirty="0">
              <a:solidFill>
                <a:prstClr val="black"/>
              </a:solidFill>
              <a:cs typeface="Arial" panose="020B0604020202020204" pitchFamily="34" charset="0"/>
            </a:endParaRPr>
          </a:p>
          <a:p>
            <a:pPr defTabSz="685800" eaLnBrk="1" fontAlgn="auto" hangingPunct="1">
              <a:spcBef>
                <a:spcPts val="0"/>
              </a:spcBef>
              <a:spcAft>
                <a:spcPts val="0"/>
              </a:spcAft>
            </a:pPr>
            <a:r>
              <a:rPr lang="en-GB" sz="1350" b="1" dirty="0">
                <a:solidFill>
                  <a:prstClr val="black"/>
                </a:solidFill>
                <a:cs typeface="Arial" panose="020B0604020202020204" pitchFamily="34" charset="0"/>
              </a:rPr>
              <a:t>01452 557075</a:t>
            </a:r>
          </a:p>
          <a:p>
            <a:pPr marL="214313" indent="-214313" defTabSz="685800" eaLnBrk="1" fontAlgn="auto" hangingPunct="1">
              <a:spcBef>
                <a:spcPts val="0"/>
              </a:spcBef>
              <a:spcAft>
                <a:spcPts val="0"/>
              </a:spcAft>
              <a:buFontTx/>
              <a:buChar char="-"/>
            </a:pPr>
            <a:endParaRPr lang="en-GB" sz="1350" dirty="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dirty="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dirty="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dirty="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dirty="0">
              <a:solidFill>
                <a:prstClr val="black"/>
              </a:solidFill>
              <a:latin typeface="Calibri" panose="020F0502020204030204"/>
            </a:endParaRPr>
          </a:p>
          <a:p>
            <a:pPr marL="214313" indent="-214313" defTabSz="685800" eaLnBrk="1" fontAlgn="auto" hangingPunct="1">
              <a:spcBef>
                <a:spcPts val="0"/>
              </a:spcBef>
              <a:spcAft>
                <a:spcPts val="0"/>
              </a:spcAft>
              <a:buFontTx/>
              <a:buChar char="-"/>
            </a:pPr>
            <a:endParaRPr lang="en-GB" sz="1350" dirty="0">
              <a:solidFill>
                <a:prstClr val="black"/>
              </a:solidFill>
              <a:latin typeface="Calibri" panose="020F0502020204030204"/>
            </a:endParaRPr>
          </a:p>
        </p:txBody>
      </p:sp>
    </p:spTree>
    <p:extLst>
      <p:ext uri="{BB962C8B-B14F-4D97-AF65-F5344CB8AC3E}">
        <p14:creationId xmlns:p14="http://schemas.microsoft.com/office/powerpoint/2010/main" val="332647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EC2C-55B6-F6E1-FC50-7173B58BC7BA}"/>
              </a:ext>
            </a:extLst>
          </p:cNvPr>
          <p:cNvSpPr>
            <a:spLocks noGrp="1"/>
          </p:cNvSpPr>
          <p:nvPr>
            <p:ph type="title"/>
          </p:nvPr>
        </p:nvSpPr>
        <p:spPr/>
        <p:txBody>
          <a:bodyPr vert="horz" lIns="91440" tIns="45720" rIns="91440" bIns="45720" anchor="t"/>
          <a:lstStyle/>
          <a:p>
            <a:r>
              <a:rPr lang="en-US">
                <a:latin typeface="Arial"/>
                <a:cs typeface="Arial"/>
              </a:rPr>
              <a:t>Time for questions</a:t>
            </a:r>
            <a:endParaRPr lang="en-US"/>
          </a:p>
        </p:txBody>
      </p:sp>
    </p:spTree>
    <p:extLst>
      <p:ext uri="{BB962C8B-B14F-4D97-AF65-F5344CB8AC3E}">
        <p14:creationId xmlns:p14="http://schemas.microsoft.com/office/powerpoint/2010/main" val="1631637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6954-F240-E69E-4C8C-2872D1F1A604}"/>
              </a:ext>
            </a:extLst>
          </p:cNvPr>
          <p:cNvSpPr>
            <a:spLocks noGrp="1"/>
          </p:cNvSpPr>
          <p:nvPr>
            <p:ph type="title"/>
          </p:nvPr>
        </p:nvSpPr>
        <p:spPr/>
        <p:txBody>
          <a:bodyPr vert="horz" lIns="91440" tIns="45720" rIns="91440" bIns="45720" anchor="t"/>
          <a:lstStyle/>
          <a:p>
            <a:r>
              <a:rPr lang="en-US">
                <a:cs typeface="Arial"/>
              </a:rPr>
              <a:t>Next steps and future focused education QA activity</a:t>
            </a:r>
            <a:endParaRPr lang="en-US"/>
          </a:p>
        </p:txBody>
      </p:sp>
      <p:sp>
        <p:nvSpPr>
          <p:cNvPr id="3" name="Text Placeholder 2">
            <a:extLst>
              <a:ext uri="{FF2B5EF4-FFF2-40B4-BE49-F238E27FC236}">
                <a16:creationId xmlns:a16="http://schemas.microsoft.com/office/drawing/2014/main" id="{50CA7B98-E4DA-8D94-D493-73373A818AA3}"/>
              </a:ext>
            </a:extLst>
          </p:cNvPr>
          <p:cNvSpPr>
            <a:spLocks noGrp="1"/>
          </p:cNvSpPr>
          <p:nvPr>
            <p:ph type="body" sz="quarter" idx="13"/>
          </p:nvPr>
        </p:nvSpPr>
        <p:spPr/>
        <p:txBody>
          <a:bodyPr lIns="91440" tIns="45720" rIns="91440" bIns="45720" anchor="t"/>
          <a:lstStyle/>
          <a:p>
            <a:pPr marL="285750" indent="-285750">
              <a:buChar char="•"/>
            </a:pPr>
            <a:r>
              <a:rPr lang="en-US">
                <a:latin typeface="Arial"/>
                <a:cs typeface="Arial"/>
              </a:rPr>
              <a:t>Continuous improvement </a:t>
            </a:r>
            <a:r>
              <a:rPr lang="en-US" err="1">
                <a:latin typeface="Arial"/>
                <a:cs typeface="Arial"/>
              </a:rPr>
              <a:t>programme</a:t>
            </a:r>
            <a:r>
              <a:rPr lang="en-US">
                <a:latin typeface="Arial"/>
                <a:cs typeface="Arial"/>
              </a:rPr>
              <a:t> planned for education QA</a:t>
            </a:r>
          </a:p>
          <a:p>
            <a:pPr marL="285750" indent="-285750">
              <a:buChar char="•"/>
            </a:pPr>
            <a:endParaRPr lang="en-US"/>
          </a:p>
          <a:p>
            <a:pPr marL="285750" indent="-285750">
              <a:buChar char="•"/>
            </a:pPr>
            <a:r>
              <a:rPr lang="en-US">
                <a:latin typeface="Arial"/>
                <a:cs typeface="Arial"/>
              </a:rPr>
              <a:t>Set up a UK wide Education QA Reference Group</a:t>
            </a:r>
          </a:p>
          <a:p>
            <a:endParaRPr lang="en-US"/>
          </a:p>
          <a:p>
            <a:r>
              <a:rPr lang="en-US">
                <a:latin typeface="Arial"/>
                <a:cs typeface="Arial"/>
              </a:rPr>
              <a:t>Plus:</a:t>
            </a:r>
          </a:p>
          <a:p>
            <a:endParaRPr lang="en-US">
              <a:latin typeface="Arial"/>
              <a:cs typeface="Arial"/>
            </a:endParaRPr>
          </a:p>
          <a:p>
            <a:pPr marL="285750" indent="-285750">
              <a:buChar char="•"/>
            </a:pPr>
            <a:r>
              <a:rPr lang="en-US">
                <a:latin typeface="Arial"/>
                <a:cs typeface="Arial"/>
              </a:rPr>
              <a:t>New initiatives in the pipeline – i.e. pilot activity for the introduction of student visitors to the visitor team</a:t>
            </a:r>
          </a:p>
          <a:p>
            <a:pPr marL="285750" indent="-285750">
              <a:buChar char="•"/>
            </a:pPr>
            <a:endParaRPr lang="en-US">
              <a:latin typeface="Arial"/>
              <a:cs typeface="Arial"/>
            </a:endParaRPr>
          </a:p>
          <a:p>
            <a:pPr marL="285750" indent="-285750">
              <a:buChar char="•"/>
            </a:pPr>
            <a:r>
              <a:rPr lang="en-US">
                <a:latin typeface="Arial"/>
                <a:cs typeface="Arial"/>
              </a:rPr>
              <a:t>Ongoing consideration of approach to programme monitoring</a:t>
            </a:r>
            <a:endParaRPr lang="en-US"/>
          </a:p>
        </p:txBody>
      </p:sp>
    </p:spTree>
    <p:extLst>
      <p:ext uri="{BB962C8B-B14F-4D97-AF65-F5344CB8AC3E}">
        <p14:creationId xmlns:p14="http://schemas.microsoft.com/office/powerpoint/2010/main" val="2982597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5745-3F79-4C58-C5F4-DB730EFD9A48}"/>
              </a:ext>
            </a:extLst>
          </p:cNvPr>
          <p:cNvSpPr>
            <a:spLocks noGrp="1"/>
          </p:cNvSpPr>
          <p:nvPr>
            <p:ph type="title"/>
          </p:nvPr>
        </p:nvSpPr>
        <p:spPr/>
        <p:txBody>
          <a:bodyPr/>
          <a:lstStyle/>
          <a:p>
            <a:r>
              <a:rPr lang="en-GB"/>
              <a:t>Useful information	</a:t>
            </a:r>
          </a:p>
        </p:txBody>
      </p:sp>
      <p:sp>
        <p:nvSpPr>
          <p:cNvPr id="3" name="Text Placeholder 2">
            <a:extLst>
              <a:ext uri="{FF2B5EF4-FFF2-40B4-BE49-F238E27FC236}">
                <a16:creationId xmlns:a16="http://schemas.microsoft.com/office/drawing/2014/main" id="{7DAA58D6-09DA-171F-E288-D769D52C103C}"/>
              </a:ext>
            </a:extLst>
          </p:cNvPr>
          <p:cNvSpPr>
            <a:spLocks noGrp="1"/>
          </p:cNvSpPr>
          <p:nvPr>
            <p:ph type="body" sz="quarter" idx="13"/>
          </p:nvPr>
        </p:nvSpPr>
        <p:spPr>
          <a:xfrm>
            <a:off x="441818" y="1310958"/>
            <a:ext cx="8399782" cy="3413442"/>
          </a:xfrm>
        </p:spPr>
        <p:txBody>
          <a:bodyPr lIns="91440" tIns="45720" rIns="91440" bIns="45720" anchor="t"/>
          <a:lstStyle/>
          <a:p>
            <a:r>
              <a:rPr lang="en-US" b="1" dirty="0"/>
              <a:t>Education Quality Assurance </a:t>
            </a:r>
          </a:p>
          <a:p>
            <a:r>
              <a:rPr lang="en-US" dirty="0">
                <a:latin typeface="Arial"/>
                <a:cs typeface="Arial"/>
                <a:hlinkClick r:id="rId2"/>
              </a:rPr>
              <a:t>qateam@nmc-uk.org</a:t>
            </a:r>
            <a:endParaRPr lang="en-US" dirty="0">
              <a:latin typeface="Arial"/>
              <a:cs typeface="Arial"/>
            </a:endParaRPr>
          </a:p>
          <a:p>
            <a:endParaRPr lang="en-GB" dirty="0"/>
          </a:p>
          <a:p>
            <a:r>
              <a:rPr lang="en-US" b="1" dirty="0">
                <a:latin typeface="Arial"/>
                <a:cs typeface="Arial"/>
              </a:rPr>
              <a:t>The Code and Standards related queries </a:t>
            </a:r>
          </a:p>
          <a:p>
            <a:r>
              <a:rPr lang="en-US" dirty="0">
                <a:latin typeface="Arial"/>
                <a:cs typeface="Arial"/>
                <a:hlinkClick r:id="rId3"/>
              </a:rPr>
              <a:t>educationandstandards@nmc-uk.org</a:t>
            </a:r>
            <a:endParaRPr lang="en-US" dirty="0"/>
          </a:p>
          <a:p>
            <a:endParaRPr lang="en-US" dirty="0"/>
          </a:p>
          <a:p>
            <a:r>
              <a:rPr lang="en-GB" b="1" dirty="0"/>
              <a:t>Come along to our education and standards drop ins</a:t>
            </a:r>
          </a:p>
          <a:p>
            <a:r>
              <a:rPr lang="en-GB" dirty="0"/>
              <a:t>First Wednesday of every month, 12.30-13.30. </a:t>
            </a:r>
          </a:p>
          <a:p>
            <a:pPr fontAlgn="base"/>
            <a:r>
              <a:rPr lang="en-GB" dirty="0">
                <a:effectLst/>
                <a:ea typeface="Aptos" panose="020B0004020202020204" pitchFamily="34" charset="0"/>
              </a:rPr>
              <a:t>Please fill in this </a:t>
            </a:r>
            <a:r>
              <a:rPr lang="en-GB" u="none" strike="noStrike" dirty="0">
                <a:solidFill>
                  <a:srgbClr val="0563C1"/>
                </a:solidFill>
                <a:effectLst/>
                <a:ea typeface="Aptos" panose="020B0004020202020204" pitchFamily="34" charset="0"/>
                <a:hlinkClick r:id="rId4"/>
              </a:rPr>
              <a:t>short form</a:t>
            </a:r>
            <a:r>
              <a:rPr lang="en-GB" dirty="0">
                <a:effectLst/>
                <a:ea typeface="Aptos" panose="020B0004020202020204" pitchFamily="34" charset="0"/>
              </a:rPr>
              <a:t> to receive the joining details. </a:t>
            </a:r>
          </a:p>
          <a:p>
            <a:pPr fontAlgn="base"/>
            <a:endParaRPr lang="en-GB" dirty="0">
              <a:ea typeface="Aptos" panose="020B0004020202020204" pitchFamily="34" charset="0"/>
            </a:endParaRPr>
          </a:p>
          <a:p>
            <a:pPr fontAlgn="base"/>
            <a:endParaRPr lang="en-GB" dirty="0">
              <a:ea typeface="Aptos" panose="020B0004020202020204" pitchFamily="34" charset="0"/>
            </a:endParaRPr>
          </a:p>
          <a:p>
            <a:pPr fontAlgn="base"/>
            <a:r>
              <a:rPr lang="en-GB" b="1" dirty="0">
                <a:effectLst/>
                <a:ea typeface="Aptos" panose="020B0004020202020204" pitchFamily="34" charset="0"/>
              </a:rPr>
              <a:t>We plan to continue sharing monthly email updates </a:t>
            </a:r>
            <a:r>
              <a:rPr lang="en-GB" b="1" dirty="0">
                <a:ea typeface="Aptos" panose="020B0004020202020204" pitchFamily="34" charset="0"/>
              </a:rPr>
              <a:t>(sent to official correspondents and lead midwives for cascading) </a:t>
            </a:r>
            <a:r>
              <a:rPr lang="en-GB" b="1" dirty="0">
                <a:effectLst/>
                <a:ea typeface="Aptos" panose="020B0004020202020204" pitchFamily="34" charset="0"/>
              </a:rPr>
              <a:t>– </a:t>
            </a:r>
            <a:r>
              <a:rPr lang="en-GB" dirty="0">
                <a:effectLst/>
                <a:ea typeface="Aptos" panose="020B0004020202020204" pitchFamily="34" charset="0"/>
              </a:rPr>
              <a:t>please let us know if these are useful for you.</a:t>
            </a:r>
          </a:p>
          <a:p>
            <a:endParaRPr lang="en-GB" b="1" dirty="0"/>
          </a:p>
          <a:p>
            <a:endParaRPr lang="en-GB" b="1" dirty="0"/>
          </a:p>
        </p:txBody>
      </p:sp>
    </p:spTree>
    <p:extLst>
      <p:ext uri="{BB962C8B-B14F-4D97-AF65-F5344CB8AC3E}">
        <p14:creationId xmlns:p14="http://schemas.microsoft.com/office/powerpoint/2010/main" val="664228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22B0-9305-1C0B-C5AC-C6C4554391C8}"/>
              </a:ext>
            </a:extLst>
          </p:cNvPr>
          <p:cNvSpPr>
            <a:spLocks noGrp="1"/>
          </p:cNvSpPr>
          <p:nvPr>
            <p:ph type="title"/>
          </p:nvPr>
        </p:nvSpPr>
        <p:spPr>
          <a:xfrm>
            <a:off x="5211871" y="2407974"/>
            <a:ext cx="3701116" cy="795304"/>
          </a:xfrm>
        </p:spPr>
        <p:txBody>
          <a:bodyPr/>
          <a:lstStyle/>
          <a:p>
            <a:r>
              <a:rPr lang="en-GB"/>
              <a:t>Thank you</a:t>
            </a:r>
          </a:p>
        </p:txBody>
      </p:sp>
    </p:spTree>
    <p:extLst>
      <p:ext uri="{BB962C8B-B14F-4D97-AF65-F5344CB8AC3E}">
        <p14:creationId xmlns:p14="http://schemas.microsoft.com/office/powerpoint/2010/main" val="315229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5745-3F79-4C58-C5F4-DB730EFD9A48}"/>
              </a:ext>
            </a:extLst>
          </p:cNvPr>
          <p:cNvSpPr>
            <a:spLocks noGrp="1"/>
          </p:cNvSpPr>
          <p:nvPr>
            <p:ph type="title"/>
          </p:nvPr>
        </p:nvSpPr>
        <p:spPr/>
        <p:txBody>
          <a:bodyPr/>
          <a:lstStyle/>
          <a:p>
            <a:r>
              <a:rPr lang="en-GB"/>
              <a:t>Housekeeping</a:t>
            </a:r>
          </a:p>
        </p:txBody>
      </p:sp>
      <p:sp>
        <p:nvSpPr>
          <p:cNvPr id="3" name="Text Placeholder 2">
            <a:extLst>
              <a:ext uri="{FF2B5EF4-FFF2-40B4-BE49-F238E27FC236}">
                <a16:creationId xmlns:a16="http://schemas.microsoft.com/office/drawing/2014/main" id="{7DAA58D6-09DA-171F-E288-D769D52C103C}"/>
              </a:ext>
            </a:extLst>
          </p:cNvPr>
          <p:cNvSpPr>
            <a:spLocks noGrp="1"/>
          </p:cNvSpPr>
          <p:nvPr>
            <p:ph type="body" sz="quarter" idx="13"/>
          </p:nvPr>
        </p:nvSpPr>
        <p:spPr>
          <a:xfrm>
            <a:off x="441819" y="1156494"/>
            <a:ext cx="6719130" cy="3987006"/>
          </a:xfrm>
        </p:spPr>
        <p:txBody>
          <a:bodyPr/>
          <a:lstStyle/>
          <a:p>
            <a:pPr marL="285750" indent="-285750">
              <a:buFont typeface="Arial" panose="020B0604020202020204" pitchFamily="34" charset="0"/>
              <a:buChar char="•"/>
            </a:pPr>
            <a:r>
              <a:rPr lang="en-GB"/>
              <a:t>We’re running this session twice: Weds 30 Oct and Thurs 31 Oct.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We will be recording each session and uploading to our website.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Please feel free to use Q&amp;A function to ask questions. We will try to answer as many as we can.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The ‘raise your hand’ feature is also enabled if you’d like to come off mute to ask your question. Please reserve your questions until the Q&amp;A.</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Attendees can switch on live captioning for accessibility.</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Further questions and comments can be emailed to QAteam@nmc-uk.org</a:t>
            </a:r>
          </a:p>
        </p:txBody>
      </p:sp>
    </p:spTree>
    <p:extLst>
      <p:ext uri="{BB962C8B-B14F-4D97-AF65-F5344CB8AC3E}">
        <p14:creationId xmlns:p14="http://schemas.microsoft.com/office/powerpoint/2010/main" val="140950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in a classroom&#10;&#10;Description automatically generated">
            <a:extLst>
              <a:ext uri="{FF2B5EF4-FFF2-40B4-BE49-F238E27FC236}">
                <a16:creationId xmlns:a16="http://schemas.microsoft.com/office/drawing/2014/main" id="{B8707748-3973-47BE-7D37-B351BB9DFF5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733" r="16733"/>
          <a:stretch>
            <a:fillRect/>
          </a:stretch>
        </p:blipFill>
        <p:spPr/>
      </p:pic>
      <p:sp>
        <p:nvSpPr>
          <p:cNvPr id="8" name="Title 1">
            <a:extLst>
              <a:ext uri="{FF2B5EF4-FFF2-40B4-BE49-F238E27FC236}">
                <a16:creationId xmlns:a16="http://schemas.microsoft.com/office/drawing/2014/main" id="{B2D0AFA7-DFAE-F635-092F-1B0CE9D849BA}"/>
              </a:ext>
            </a:extLst>
          </p:cNvPr>
          <p:cNvSpPr txBox="1">
            <a:spLocks/>
          </p:cNvSpPr>
          <p:nvPr/>
        </p:nvSpPr>
        <p:spPr>
          <a:xfrm>
            <a:off x="441819" y="252739"/>
            <a:ext cx="5360775" cy="1233167"/>
          </a:xfrm>
          <a:prstGeom prst="rect">
            <a:avLst/>
          </a:prstGeom>
        </p:spPr>
        <p:txBody>
          <a:bodyPr vert="horz"/>
          <a:lstStyle>
            <a:lvl1pPr algn="l" defTabSz="457200" rtl="0" eaLnBrk="0" fontAlgn="base" hangingPunct="0">
              <a:spcBef>
                <a:spcPct val="0"/>
              </a:spcBef>
              <a:spcAft>
                <a:spcPct val="0"/>
              </a:spcAft>
              <a:defRPr sz="2800" b="1" kern="1200" baseline="0">
                <a:solidFill>
                  <a:schemeClr val="accent4"/>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a:lstStyle>
          <a:p>
            <a:r>
              <a:rPr lang="en-GB"/>
              <a:t>Agenda</a:t>
            </a:r>
          </a:p>
        </p:txBody>
      </p:sp>
      <p:sp>
        <p:nvSpPr>
          <p:cNvPr id="12" name="TextBox 11">
            <a:extLst>
              <a:ext uri="{FF2B5EF4-FFF2-40B4-BE49-F238E27FC236}">
                <a16:creationId xmlns:a16="http://schemas.microsoft.com/office/drawing/2014/main" id="{A094504D-EED5-E297-A865-205DA1FE7813}"/>
              </a:ext>
            </a:extLst>
          </p:cNvPr>
          <p:cNvSpPr txBox="1"/>
          <p:nvPr/>
        </p:nvSpPr>
        <p:spPr>
          <a:xfrm>
            <a:off x="522006" y="1156855"/>
            <a:ext cx="4112339" cy="2246769"/>
          </a:xfrm>
          <a:prstGeom prst="rect">
            <a:avLst/>
          </a:prstGeom>
          <a:noFill/>
        </p:spPr>
        <p:txBody>
          <a:bodyPr wrap="square" rtlCol="0">
            <a:spAutoFit/>
          </a:bodyPr>
          <a:lstStyle/>
          <a:p>
            <a:pPr marL="342900" indent="-342900">
              <a:buFont typeface="+mj-lt"/>
              <a:buAutoNum type="arabicPeriod"/>
            </a:pPr>
            <a:r>
              <a:rPr lang="en-GB">
                <a:solidFill>
                  <a:schemeClr val="accent1"/>
                </a:solidFill>
              </a:rPr>
              <a:t>The NMC: welcome, introductions and the future direction</a:t>
            </a:r>
          </a:p>
          <a:p>
            <a:pPr marL="342900" indent="-342900">
              <a:buFont typeface="+mj-lt"/>
              <a:buAutoNum type="arabicPeriod"/>
            </a:pPr>
            <a:endParaRPr lang="en-GB">
              <a:solidFill>
                <a:schemeClr val="accent1"/>
              </a:solidFill>
            </a:endParaRPr>
          </a:p>
          <a:p>
            <a:pPr marL="342900" indent="-342900">
              <a:buFont typeface="+mj-lt"/>
              <a:buAutoNum type="arabicPeriod"/>
            </a:pPr>
            <a:r>
              <a:rPr lang="en-GB">
                <a:solidFill>
                  <a:schemeClr val="accent1"/>
                </a:solidFill>
              </a:rPr>
              <a:t>The Quality Assurance Agency: what’s new </a:t>
            </a:r>
          </a:p>
          <a:p>
            <a:pPr marL="342900" indent="-342900">
              <a:buFont typeface="+mj-lt"/>
              <a:buAutoNum type="arabicPeriod"/>
            </a:pPr>
            <a:endParaRPr lang="en-GB">
              <a:solidFill>
                <a:schemeClr val="accent1"/>
              </a:solidFill>
            </a:endParaRPr>
          </a:p>
          <a:p>
            <a:pPr marL="342900" indent="-342900">
              <a:buFont typeface="+mj-lt"/>
              <a:buAutoNum type="arabicPeriod"/>
            </a:pPr>
            <a:r>
              <a:rPr lang="en-GB">
                <a:solidFill>
                  <a:schemeClr val="accent1"/>
                </a:solidFill>
              </a:rPr>
              <a:t>Q&amp;A </a:t>
            </a:r>
          </a:p>
          <a:p>
            <a:pPr algn="l"/>
            <a:endParaRPr lang="en-GB" sz="1400" err="1"/>
          </a:p>
        </p:txBody>
      </p:sp>
    </p:spTree>
    <p:extLst>
      <p:ext uri="{BB962C8B-B14F-4D97-AF65-F5344CB8AC3E}">
        <p14:creationId xmlns:p14="http://schemas.microsoft.com/office/powerpoint/2010/main" val="319538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5745-3F79-4C58-C5F4-DB730EFD9A48}"/>
              </a:ext>
            </a:extLst>
          </p:cNvPr>
          <p:cNvSpPr>
            <a:spLocks noGrp="1"/>
          </p:cNvSpPr>
          <p:nvPr>
            <p:ph type="title"/>
          </p:nvPr>
        </p:nvSpPr>
        <p:spPr>
          <a:xfrm>
            <a:off x="441819" y="252739"/>
            <a:ext cx="6534714" cy="1233167"/>
          </a:xfrm>
        </p:spPr>
        <p:txBody>
          <a:bodyPr/>
          <a:lstStyle/>
          <a:p>
            <a:r>
              <a:rPr lang="en-GB"/>
              <a:t>A lot has happened this year</a:t>
            </a:r>
          </a:p>
        </p:txBody>
      </p:sp>
      <p:sp>
        <p:nvSpPr>
          <p:cNvPr id="3" name="Oval 2">
            <a:extLst>
              <a:ext uri="{FF2B5EF4-FFF2-40B4-BE49-F238E27FC236}">
                <a16:creationId xmlns:a16="http://schemas.microsoft.com/office/drawing/2014/main" id="{FF944A41-4072-C860-4D9B-25B2A599E15D}"/>
              </a:ext>
            </a:extLst>
          </p:cNvPr>
          <p:cNvSpPr/>
          <p:nvPr/>
        </p:nvSpPr>
        <p:spPr>
          <a:xfrm>
            <a:off x="289734" y="1049865"/>
            <a:ext cx="2006279" cy="1422401"/>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Mandatory exceptional report 2024</a:t>
            </a:r>
          </a:p>
        </p:txBody>
      </p:sp>
      <p:sp>
        <p:nvSpPr>
          <p:cNvPr id="4" name="Oval 3">
            <a:extLst>
              <a:ext uri="{FF2B5EF4-FFF2-40B4-BE49-F238E27FC236}">
                <a16:creationId xmlns:a16="http://schemas.microsoft.com/office/drawing/2014/main" id="{33BC18CF-5EA2-1B94-8F50-961FE10F59A0}"/>
              </a:ext>
            </a:extLst>
          </p:cNvPr>
          <p:cNvSpPr/>
          <p:nvPr/>
        </p:nvSpPr>
        <p:spPr>
          <a:xfrm>
            <a:off x="2448098" y="1009882"/>
            <a:ext cx="2147447" cy="192108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The Quality Assurance Agency began services on</a:t>
            </a:r>
          </a:p>
          <a:p>
            <a:pPr algn="ctr"/>
            <a:r>
              <a:rPr lang="en-GB" sz="1600">
                <a:latin typeface="Arial" panose="020B0604020202020204" pitchFamily="34" charset="0"/>
                <a:cs typeface="Arial" panose="020B0604020202020204" pitchFamily="34" charset="0"/>
              </a:rPr>
              <a:t> 1 Sept 2024</a:t>
            </a:r>
          </a:p>
        </p:txBody>
      </p:sp>
      <p:sp>
        <p:nvSpPr>
          <p:cNvPr id="5" name="Oval 4">
            <a:extLst>
              <a:ext uri="{FF2B5EF4-FFF2-40B4-BE49-F238E27FC236}">
                <a16:creationId xmlns:a16="http://schemas.microsoft.com/office/drawing/2014/main" id="{14250D4A-3D7F-F0B6-B3E3-8198D191816C}"/>
              </a:ext>
            </a:extLst>
          </p:cNvPr>
          <p:cNvSpPr/>
          <p:nvPr/>
        </p:nvSpPr>
        <p:spPr>
          <a:xfrm>
            <a:off x="1789914" y="3140264"/>
            <a:ext cx="2006279" cy="1852507"/>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Pre-2022 post registration standards withdrawn on 31 Aug 2024</a:t>
            </a:r>
          </a:p>
        </p:txBody>
      </p:sp>
      <p:sp>
        <p:nvSpPr>
          <p:cNvPr id="7" name="Oval 6">
            <a:extLst>
              <a:ext uri="{FF2B5EF4-FFF2-40B4-BE49-F238E27FC236}">
                <a16:creationId xmlns:a16="http://schemas.microsoft.com/office/drawing/2014/main" id="{4FDBA772-2BDB-FF17-B8D6-983A900E5A3A}"/>
              </a:ext>
            </a:extLst>
          </p:cNvPr>
          <p:cNvSpPr/>
          <p:nvPr/>
        </p:nvSpPr>
        <p:spPr>
          <a:xfrm>
            <a:off x="4866465" y="1163177"/>
            <a:ext cx="2854909" cy="192108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Pre-reg programme standards transition - deadline extended to 31 July 2025</a:t>
            </a:r>
          </a:p>
        </p:txBody>
      </p:sp>
      <p:sp>
        <p:nvSpPr>
          <p:cNvPr id="8" name="Oval 7">
            <a:extLst>
              <a:ext uri="{FF2B5EF4-FFF2-40B4-BE49-F238E27FC236}">
                <a16:creationId xmlns:a16="http://schemas.microsoft.com/office/drawing/2014/main" id="{130CE9AA-54CB-F8BA-33B9-9F8448F33371}"/>
              </a:ext>
            </a:extLst>
          </p:cNvPr>
          <p:cNvSpPr/>
          <p:nvPr/>
        </p:nvSpPr>
        <p:spPr>
          <a:xfrm>
            <a:off x="3796193" y="2788091"/>
            <a:ext cx="1882686" cy="1616744"/>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Practice learning review </a:t>
            </a:r>
          </a:p>
        </p:txBody>
      </p:sp>
      <p:sp>
        <p:nvSpPr>
          <p:cNvPr id="9" name="Oval 8">
            <a:extLst>
              <a:ext uri="{FF2B5EF4-FFF2-40B4-BE49-F238E27FC236}">
                <a16:creationId xmlns:a16="http://schemas.microsoft.com/office/drawing/2014/main" id="{54C4E192-2608-A64D-BDB3-75F95E0FF73F}"/>
              </a:ext>
            </a:extLst>
          </p:cNvPr>
          <p:cNvSpPr/>
          <p:nvPr/>
        </p:nvSpPr>
        <p:spPr>
          <a:xfrm>
            <a:off x="7275192" y="2788091"/>
            <a:ext cx="1692392" cy="155025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Advanced practice review</a:t>
            </a:r>
          </a:p>
        </p:txBody>
      </p:sp>
      <p:sp>
        <p:nvSpPr>
          <p:cNvPr id="10" name="Oval 9">
            <a:extLst>
              <a:ext uri="{FF2B5EF4-FFF2-40B4-BE49-F238E27FC236}">
                <a16:creationId xmlns:a16="http://schemas.microsoft.com/office/drawing/2014/main" id="{8B46369A-FE07-BB02-FB02-8C19AE517581}"/>
              </a:ext>
            </a:extLst>
          </p:cNvPr>
          <p:cNvSpPr/>
          <p:nvPr/>
        </p:nvSpPr>
        <p:spPr>
          <a:xfrm>
            <a:off x="191617" y="2519961"/>
            <a:ext cx="1599461" cy="149886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Simulated practice learning evaluation</a:t>
            </a:r>
          </a:p>
        </p:txBody>
      </p:sp>
      <p:sp>
        <p:nvSpPr>
          <p:cNvPr id="6" name="Oval 5">
            <a:extLst>
              <a:ext uri="{FF2B5EF4-FFF2-40B4-BE49-F238E27FC236}">
                <a16:creationId xmlns:a16="http://schemas.microsoft.com/office/drawing/2014/main" id="{A3F26C4E-A5A4-FE1F-28F3-48DD1D7B92DD}"/>
              </a:ext>
            </a:extLst>
          </p:cNvPr>
          <p:cNvSpPr/>
          <p:nvPr/>
        </p:nvSpPr>
        <p:spPr>
          <a:xfrm>
            <a:off x="5509818" y="3625686"/>
            <a:ext cx="1934435" cy="1425327"/>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Independent culture review</a:t>
            </a:r>
          </a:p>
        </p:txBody>
      </p:sp>
    </p:spTree>
    <p:extLst>
      <p:ext uri="{BB962C8B-B14F-4D97-AF65-F5344CB8AC3E}">
        <p14:creationId xmlns:p14="http://schemas.microsoft.com/office/powerpoint/2010/main" val="133917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5745-3F79-4C58-C5F4-DB730EFD9A48}"/>
              </a:ext>
            </a:extLst>
          </p:cNvPr>
          <p:cNvSpPr>
            <a:spLocks noGrp="1"/>
          </p:cNvSpPr>
          <p:nvPr>
            <p:ph type="title"/>
          </p:nvPr>
        </p:nvSpPr>
        <p:spPr>
          <a:xfrm>
            <a:off x="441819" y="252739"/>
            <a:ext cx="6698826" cy="1233167"/>
          </a:xfrm>
        </p:spPr>
        <p:txBody>
          <a:bodyPr/>
          <a:lstStyle/>
          <a:p>
            <a:r>
              <a:rPr lang="en-GB"/>
              <a:t>Meet the NMC Education QA team</a:t>
            </a:r>
          </a:p>
        </p:txBody>
      </p:sp>
      <p:sp>
        <p:nvSpPr>
          <p:cNvPr id="6" name="TextBox 5">
            <a:extLst>
              <a:ext uri="{FF2B5EF4-FFF2-40B4-BE49-F238E27FC236}">
                <a16:creationId xmlns:a16="http://schemas.microsoft.com/office/drawing/2014/main" id="{0E868ECF-F07A-B786-CC6B-E8A37499AB4B}"/>
              </a:ext>
            </a:extLst>
          </p:cNvPr>
          <p:cNvSpPr txBox="1"/>
          <p:nvPr/>
        </p:nvSpPr>
        <p:spPr>
          <a:xfrm>
            <a:off x="490310" y="869322"/>
            <a:ext cx="6698826" cy="3939540"/>
          </a:xfrm>
          <a:prstGeom prst="rect">
            <a:avLst/>
          </a:prstGeom>
          <a:noFill/>
        </p:spPr>
        <p:txBody>
          <a:bodyPr wrap="square" rtlCol="0">
            <a:spAutoFit/>
          </a:bodyPr>
          <a:lstStyle/>
          <a:p>
            <a:pPr algn="l"/>
            <a:r>
              <a:rPr lang="en-GB" sz="1000" dirty="0">
                <a:solidFill>
                  <a:schemeClr val="accent1"/>
                </a:solidFill>
                <a:cs typeface="Arial" panose="020B0604020202020204" pitchFamily="34" charset="0"/>
              </a:rPr>
              <a:t>Anne Trotter, Assistant Director, Education and Standards</a:t>
            </a:r>
          </a:p>
          <a:p>
            <a:pPr algn="l"/>
            <a:endParaRPr lang="en-GB" sz="1000" dirty="0">
              <a:solidFill>
                <a:schemeClr val="accent1"/>
              </a:solidFill>
              <a:cs typeface="Arial" panose="020B0604020202020204" pitchFamily="34" charset="0"/>
            </a:endParaRPr>
          </a:p>
          <a:p>
            <a:pPr algn="l"/>
            <a:r>
              <a:rPr lang="en-GB" sz="1000" dirty="0">
                <a:solidFill>
                  <a:schemeClr val="accent1"/>
                </a:solidFill>
                <a:cs typeface="Arial" panose="020B0604020202020204" pitchFamily="34" charset="0"/>
              </a:rPr>
              <a:t>Adriana Zajdel, Contract Manager</a:t>
            </a:r>
          </a:p>
          <a:p>
            <a:pPr algn="l"/>
            <a:endParaRPr lang="en-GB" sz="1000" dirty="0">
              <a:solidFill>
                <a:schemeClr val="accent1"/>
              </a:solidFill>
              <a:cs typeface="Arial" panose="020B0604020202020204" pitchFamily="34" charset="0"/>
            </a:endParaRPr>
          </a:p>
          <a:p>
            <a:pPr algn="l"/>
            <a:r>
              <a:rPr lang="en-GB" sz="1000" dirty="0">
                <a:solidFill>
                  <a:schemeClr val="accent1"/>
                </a:solidFill>
                <a:cs typeface="Arial" panose="020B0604020202020204" pitchFamily="34" charset="0"/>
              </a:rPr>
              <a:t>Sophia Hunt, Head of Education Quality Assurance</a:t>
            </a:r>
          </a:p>
          <a:p>
            <a:pPr algn="l"/>
            <a:endParaRPr lang="en-GB" sz="1000" dirty="0">
              <a:solidFill>
                <a:schemeClr val="accent1"/>
              </a:solidFill>
              <a:cs typeface="Arial" panose="020B0604020202020204" pitchFamily="34" charset="0"/>
            </a:endParaRPr>
          </a:p>
          <a:p>
            <a:pPr algn="l"/>
            <a:r>
              <a:rPr lang="en-GB" sz="1000" dirty="0">
                <a:solidFill>
                  <a:schemeClr val="accent1"/>
                </a:solidFill>
                <a:cs typeface="Arial" panose="020B0604020202020204" pitchFamily="34" charset="0"/>
              </a:rPr>
              <a:t>Caroline Dobson, Senior Lead Nurse and Education Quality Assurance Manager</a:t>
            </a:r>
          </a:p>
          <a:p>
            <a:pPr algn="l"/>
            <a:endParaRPr lang="en-GB" sz="1000" dirty="0">
              <a:solidFill>
                <a:schemeClr val="accent1"/>
              </a:solidFill>
              <a:cs typeface="Arial" panose="020B0604020202020204" pitchFamily="34" charset="0"/>
            </a:endParaRPr>
          </a:p>
          <a:p>
            <a:pPr algn="l"/>
            <a:r>
              <a:rPr lang="en-GB" sz="1000" dirty="0">
                <a:solidFill>
                  <a:schemeClr val="accent1"/>
                </a:solidFill>
                <a:cs typeface="Arial" panose="020B0604020202020204" pitchFamily="34" charset="0"/>
              </a:rPr>
              <a:t>Melaine Coward, Specialist Advisor for Education Quality Assurance</a:t>
            </a:r>
          </a:p>
          <a:p>
            <a:pPr algn="l"/>
            <a:endParaRPr lang="en-GB" sz="1000" dirty="0">
              <a:solidFill>
                <a:schemeClr val="accent1"/>
              </a:solidFill>
              <a:cs typeface="Arial" panose="020B0604020202020204" pitchFamily="34" charset="0"/>
            </a:endParaRPr>
          </a:p>
          <a:p>
            <a:pPr algn="l"/>
            <a:r>
              <a:rPr lang="en-GB" sz="1000" dirty="0">
                <a:solidFill>
                  <a:schemeClr val="accent1"/>
                </a:solidFill>
                <a:cs typeface="Arial" panose="020B0604020202020204" pitchFamily="34" charset="0"/>
              </a:rPr>
              <a:t>Suzanne Crozier, Lead Nurse and Midwife for Education Quality Assurance</a:t>
            </a:r>
          </a:p>
          <a:p>
            <a:pPr algn="l"/>
            <a:endParaRPr lang="en-GB" sz="1000" dirty="0">
              <a:solidFill>
                <a:schemeClr val="accent1"/>
              </a:solidFill>
              <a:cs typeface="Arial" panose="020B0604020202020204" pitchFamily="34" charset="0"/>
            </a:endParaRPr>
          </a:p>
          <a:p>
            <a:pPr algn="l"/>
            <a:r>
              <a:rPr lang="en-GB" sz="1000" dirty="0">
                <a:solidFill>
                  <a:schemeClr val="accent1"/>
                </a:solidFill>
                <a:cs typeface="Arial" panose="020B0604020202020204" pitchFamily="34" charset="0"/>
              </a:rPr>
              <a:t>Tamara Wasylec, </a:t>
            </a:r>
            <a:r>
              <a:rPr lang="en-US" sz="1000" dirty="0">
                <a:solidFill>
                  <a:schemeClr val="accent1"/>
                </a:solidFill>
                <a:effectLst/>
                <a:cs typeface="Arial" panose="020B0604020202020204" pitchFamily="34" charset="0"/>
              </a:rPr>
              <a:t>Senior Education Quality Assurance Officer</a:t>
            </a:r>
          </a:p>
          <a:p>
            <a:pPr algn="l"/>
            <a:endParaRPr lang="en-GB" sz="1000" dirty="0">
              <a:solidFill>
                <a:schemeClr val="accent1"/>
              </a:solidFill>
              <a:cs typeface="Arial" panose="020B0604020202020204" pitchFamily="34" charset="0"/>
            </a:endParaRPr>
          </a:p>
          <a:p>
            <a:pPr algn="l"/>
            <a:r>
              <a:rPr lang="en-GB" sz="1000" dirty="0">
                <a:solidFill>
                  <a:schemeClr val="accent1"/>
                </a:solidFill>
                <a:cs typeface="Arial" panose="020B0604020202020204" pitchFamily="34" charset="0"/>
              </a:rPr>
              <a:t>Krutika Patel, Education Quality Assurance Officer</a:t>
            </a:r>
          </a:p>
          <a:p>
            <a:pPr algn="l"/>
            <a:endParaRPr lang="en-GB" sz="1000" dirty="0">
              <a:solidFill>
                <a:schemeClr val="accent1"/>
              </a:solidFill>
              <a:cs typeface="Arial" panose="020B0604020202020204" pitchFamily="34" charset="0"/>
            </a:endParaRPr>
          </a:p>
          <a:p>
            <a:pPr algn="l"/>
            <a:r>
              <a:rPr lang="en-GB" sz="1000" dirty="0">
                <a:solidFill>
                  <a:schemeClr val="accent1"/>
                </a:solidFill>
                <a:cs typeface="Arial" panose="020B0604020202020204" pitchFamily="34" charset="0"/>
              </a:rPr>
              <a:t>Vicky Forrest, Education Quality Assurance Officer</a:t>
            </a:r>
          </a:p>
          <a:p>
            <a:pPr algn="l"/>
            <a:endParaRPr lang="en-GB" sz="1000" dirty="0">
              <a:solidFill>
                <a:schemeClr val="accent1"/>
              </a:solidFill>
              <a:cs typeface="Arial" panose="020B0604020202020204" pitchFamily="34" charset="0"/>
            </a:endParaRPr>
          </a:p>
          <a:p>
            <a:r>
              <a:rPr lang="en-GB" sz="1000" dirty="0">
                <a:solidFill>
                  <a:schemeClr val="accent1"/>
                </a:solidFill>
                <a:cs typeface="Arial" panose="020B0604020202020204" pitchFamily="34" charset="0"/>
              </a:rPr>
              <a:t>Shadae Riley, Education Quality Assurance Officer</a:t>
            </a:r>
          </a:p>
          <a:p>
            <a:pPr algn="l"/>
            <a:endParaRPr lang="en-GB" sz="1000" dirty="0">
              <a:solidFill>
                <a:schemeClr val="accent1"/>
              </a:solidFill>
              <a:cs typeface="Arial" panose="020B0604020202020204" pitchFamily="34" charset="0"/>
            </a:endParaRPr>
          </a:p>
          <a:p>
            <a:pPr algn="l"/>
            <a:r>
              <a:rPr lang="en-GB" sz="1000" dirty="0">
                <a:solidFill>
                  <a:schemeClr val="accent1"/>
                </a:solidFill>
                <a:cs typeface="Arial" panose="020B0604020202020204" pitchFamily="34" charset="0"/>
              </a:rPr>
              <a:t>Bejal Pattni, Education Data Analyst</a:t>
            </a:r>
          </a:p>
          <a:p>
            <a:pPr algn="l"/>
            <a:endParaRPr lang="en-GB" sz="1000" dirty="0">
              <a:solidFill>
                <a:schemeClr val="accent1"/>
              </a:solidFill>
              <a:cs typeface="Arial" panose="020B0604020202020204" pitchFamily="34" charset="0"/>
            </a:endParaRPr>
          </a:p>
          <a:p>
            <a:pPr algn="l"/>
            <a:r>
              <a:rPr lang="en-GB" sz="1000" dirty="0">
                <a:solidFill>
                  <a:schemeClr val="accent1"/>
                </a:solidFill>
                <a:effectLst/>
                <a:cs typeface="Arial" panose="020B0604020202020204" pitchFamily="34" charset="0"/>
              </a:rPr>
              <a:t>Yvonne Kipkurui, </a:t>
            </a:r>
            <a:r>
              <a:rPr lang="en-GB" sz="1000" dirty="0" err="1">
                <a:solidFill>
                  <a:schemeClr val="accent1"/>
                </a:solidFill>
                <a:effectLst/>
                <a:cs typeface="Arial" panose="020B0604020202020204" pitchFamily="34" charset="0"/>
              </a:rPr>
              <a:t>EdQA</a:t>
            </a:r>
            <a:r>
              <a:rPr lang="en-GB" sz="1000" dirty="0">
                <a:solidFill>
                  <a:schemeClr val="accent1"/>
                </a:solidFill>
                <a:effectLst/>
                <a:cs typeface="Arial" panose="020B0604020202020204" pitchFamily="34" charset="0"/>
              </a:rPr>
              <a:t> Administrative Assistant </a:t>
            </a:r>
            <a:endParaRPr lang="en-GB" sz="1000" dirty="0">
              <a:solidFill>
                <a:schemeClr val="accent1"/>
              </a:solidFill>
              <a:cs typeface="Arial" panose="020B0604020202020204" pitchFamily="34" charset="0"/>
            </a:endParaRPr>
          </a:p>
          <a:p>
            <a:pPr algn="l"/>
            <a:endParaRPr lang="en-GB" sz="1000" dirty="0">
              <a:solidFill>
                <a:schemeClr val="accent1"/>
              </a:solidFill>
              <a:cs typeface="Arial" panose="020B0604020202020204" pitchFamily="34" charset="0"/>
            </a:endParaRPr>
          </a:p>
          <a:p>
            <a:pPr algn="l"/>
            <a:r>
              <a:rPr lang="en-GB" sz="1000" dirty="0">
                <a:solidFill>
                  <a:schemeClr val="accent1"/>
                </a:solidFill>
                <a:cs typeface="Arial" panose="020B0604020202020204" pitchFamily="34" charset="0"/>
              </a:rPr>
              <a:t>Carole Carter, </a:t>
            </a:r>
            <a:r>
              <a:rPr lang="en-GB" sz="1000" dirty="0" err="1">
                <a:solidFill>
                  <a:schemeClr val="accent1"/>
                </a:solidFill>
                <a:cs typeface="Arial" panose="020B0604020202020204" pitchFamily="34" charset="0"/>
              </a:rPr>
              <a:t>Ed</a:t>
            </a:r>
            <a:r>
              <a:rPr lang="en-GB" sz="1000" dirty="0" err="1">
                <a:solidFill>
                  <a:schemeClr val="accent1"/>
                </a:solidFill>
                <a:effectLst/>
                <a:cs typeface="Arial" panose="020B0604020202020204" pitchFamily="34" charset="0"/>
              </a:rPr>
              <a:t>QA</a:t>
            </a:r>
            <a:r>
              <a:rPr lang="en-GB" sz="1000" dirty="0">
                <a:solidFill>
                  <a:schemeClr val="accent1"/>
                </a:solidFill>
                <a:effectLst/>
                <a:cs typeface="Arial" panose="020B0604020202020204" pitchFamily="34" charset="0"/>
              </a:rPr>
              <a:t> </a:t>
            </a:r>
            <a:r>
              <a:rPr lang="en-GB" sz="1000" dirty="0">
                <a:solidFill>
                  <a:schemeClr val="accent1"/>
                </a:solidFill>
                <a:cs typeface="Arial" panose="020B0604020202020204" pitchFamily="34" charset="0"/>
              </a:rPr>
              <a:t>A</a:t>
            </a:r>
            <a:r>
              <a:rPr lang="en-GB" sz="1000" dirty="0">
                <a:solidFill>
                  <a:schemeClr val="accent1"/>
                </a:solidFill>
                <a:effectLst/>
                <a:cs typeface="Arial" panose="020B0604020202020204" pitchFamily="34" charset="0"/>
              </a:rPr>
              <a:t>dministrative </a:t>
            </a:r>
            <a:r>
              <a:rPr lang="en-GB" sz="1000" dirty="0">
                <a:solidFill>
                  <a:schemeClr val="accent1"/>
                </a:solidFill>
                <a:cs typeface="Arial" panose="020B0604020202020204" pitchFamily="34" charset="0"/>
              </a:rPr>
              <a:t>A</a:t>
            </a:r>
            <a:r>
              <a:rPr lang="en-GB" sz="1000" dirty="0">
                <a:solidFill>
                  <a:schemeClr val="accent1"/>
                </a:solidFill>
                <a:effectLst/>
                <a:cs typeface="Arial" panose="020B0604020202020204" pitchFamily="34" charset="0"/>
              </a:rPr>
              <a:t>ssistant </a:t>
            </a:r>
          </a:p>
        </p:txBody>
      </p:sp>
    </p:spTree>
    <p:extLst>
      <p:ext uri="{BB962C8B-B14F-4D97-AF65-F5344CB8AC3E}">
        <p14:creationId xmlns:p14="http://schemas.microsoft.com/office/powerpoint/2010/main" val="243466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5745-3F79-4C58-C5F4-DB730EFD9A48}"/>
              </a:ext>
            </a:extLst>
          </p:cNvPr>
          <p:cNvSpPr>
            <a:spLocks noGrp="1"/>
          </p:cNvSpPr>
          <p:nvPr>
            <p:ph type="title"/>
          </p:nvPr>
        </p:nvSpPr>
        <p:spPr>
          <a:xfrm>
            <a:off x="441819" y="252739"/>
            <a:ext cx="6534714" cy="1233167"/>
          </a:xfrm>
        </p:spPr>
        <p:txBody>
          <a:bodyPr/>
          <a:lstStyle/>
          <a:p>
            <a:r>
              <a:rPr lang="en-GB"/>
              <a:t>New partnership with the Quality Assurance Agency </a:t>
            </a:r>
          </a:p>
        </p:txBody>
      </p:sp>
      <p:sp>
        <p:nvSpPr>
          <p:cNvPr id="6" name="TextBox 5">
            <a:extLst>
              <a:ext uri="{FF2B5EF4-FFF2-40B4-BE49-F238E27FC236}">
                <a16:creationId xmlns:a16="http://schemas.microsoft.com/office/drawing/2014/main" id="{F5E79081-A1DA-F930-9BE4-72591E5BB7D6}"/>
              </a:ext>
            </a:extLst>
          </p:cNvPr>
          <p:cNvSpPr txBox="1"/>
          <p:nvPr/>
        </p:nvSpPr>
        <p:spPr>
          <a:xfrm>
            <a:off x="441820" y="1535217"/>
            <a:ext cx="3652198"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b="1">
                <a:solidFill>
                  <a:schemeClr val="accent1"/>
                </a:solidFill>
                <a:latin typeface="Arial"/>
                <a:cs typeface="Arial"/>
                <a:hlinkClick r:id="rId3">
                  <a:extLst>
                    <a:ext uri="{A12FA001-AC4F-418D-AE19-62706E023703}">
                      <ahyp:hlinkClr xmlns:ahyp="http://schemas.microsoft.com/office/drawing/2018/hyperlinkcolor" val="tx"/>
                    </a:ext>
                  </a:extLst>
                </a:hlinkClick>
              </a:rPr>
              <a:t>Refreshed QA framework</a:t>
            </a:r>
            <a:endParaRPr lang="en-GB" sz="1400" b="1">
              <a:solidFill>
                <a:schemeClr val="accent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400">
              <a:solidFill>
                <a:schemeClr val="accent1"/>
              </a:solidFill>
              <a:cs typeface="Arial" panose="020B0604020202020204" pitchFamily="34" charset="0"/>
            </a:endParaRPr>
          </a:p>
          <a:p>
            <a:pPr marL="285750" indent="-285750" algn="l">
              <a:buFont typeface="Arial" panose="020B0604020202020204" pitchFamily="34" charset="0"/>
              <a:buChar char="•"/>
            </a:pPr>
            <a:r>
              <a:rPr lang="en-GB" sz="1400">
                <a:solidFill>
                  <a:schemeClr val="accent1"/>
                </a:solidFill>
                <a:cs typeface="Arial" panose="020B0604020202020204" pitchFamily="34" charset="0"/>
              </a:rPr>
              <a:t>Updated EdQA webpages to improve accessibility and navigation – based on feedback</a:t>
            </a:r>
          </a:p>
          <a:p>
            <a:pPr marL="285750" indent="-285750" algn="l">
              <a:buFont typeface="Arial" panose="020B0604020202020204" pitchFamily="34" charset="0"/>
              <a:buChar char="•"/>
            </a:pPr>
            <a:endParaRPr lang="en-GB" sz="140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solidFill>
                  <a:schemeClr val="accent1"/>
                </a:solidFill>
                <a:latin typeface="Arial"/>
                <a:cs typeface="Arial"/>
              </a:rPr>
              <a:t>Focus has been on priority events; new programme approval and modification to approved programmes - high volume set to continue </a:t>
            </a:r>
          </a:p>
        </p:txBody>
      </p:sp>
      <p:pic>
        <p:nvPicPr>
          <p:cNvPr id="11" name="Picture 10">
            <a:extLst>
              <a:ext uri="{FF2B5EF4-FFF2-40B4-BE49-F238E27FC236}">
                <a16:creationId xmlns:a16="http://schemas.microsoft.com/office/drawing/2014/main" id="{44C13A4C-C741-882D-9909-397AEFA99D10}"/>
              </a:ext>
            </a:extLst>
          </p:cNvPr>
          <p:cNvPicPr>
            <a:picLocks noChangeAspect="1"/>
          </p:cNvPicPr>
          <p:nvPr/>
        </p:nvPicPr>
        <p:blipFill>
          <a:blip r:embed="rId4"/>
          <a:srcRect t="1673"/>
          <a:stretch/>
        </p:blipFill>
        <p:spPr>
          <a:xfrm>
            <a:off x="4775200" y="1485906"/>
            <a:ext cx="2419792" cy="2936916"/>
          </a:xfrm>
          <a:prstGeom prst="rect">
            <a:avLst/>
          </a:prstGeom>
        </p:spPr>
      </p:pic>
    </p:spTree>
    <p:extLst>
      <p:ext uri="{BB962C8B-B14F-4D97-AF65-F5344CB8AC3E}">
        <p14:creationId xmlns:p14="http://schemas.microsoft.com/office/powerpoint/2010/main" val="281555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5745-3F79-4C58-C5F4-DB730EFD9A48}"/>
              </a:ext>
            </a:extLst>
          </p:cNvPr>
          <p:cNvSpPr>
            <a:spLocks noGrp="1"/>
          </p:cNvSpPr>
          <p:nvPr>
            <p:ph type="title"/>
          </p:nvPr>
        </p:nvSpPr>
        <p:spPr/>
        <p:txBody>
          <a:bodyPr/>
          <a:lstStyle/>
          <a:p>
            <a:r>
              <a:rPr lang="en-GB"/>
              <a:t>Improving education quality assurance </a:t>
            </a:r>
          </a:p>
        </p:txBody>
      </p:sp>
      <p:sp>
        <p:nvSpPr>
          <p:cNvPr id="6" name="TextBox 5">
            <a:extLst>
              <a:ext uri="{FF2B5EF4-FFF2-40B4-BE49-F238E27FC236}">
                <a16:creationId xmlns:a16="http://schemas.microsoft.com/office/drawing/2014/main" id="{0E868ECF-F07A-B786-CC6B-E8A37499AB4B}"/>
              </a:ext>
            </a:extLst>
          </p:cNvPr>
          <p:cNvSpPr txBox="1"/>
          <p:nvPr/>
        </p:nvSpPr>
        <p:spPr>
          <a:xfrm>
            <a:off x="441819" y="1535217"/>
            <a:ext cx="6698826" cy="2677656"/>
          </a:xfrm>
          <a:prstGeom prst="rect">
            <a:avLst/>
          </a:prstGeom>
          <a:noFill/>
        </p:spPr>
        <p:txBody>
          <a:bodyPr wrap="square" lIns="91440" tIns="45720" rIns="91440" bIns="45720" rtlCol="0" anchor="t">
            <a:spAutoFit/>
          </a:bodyPr>
          <a:lstStyle/>
          <a:p>
            <a:pPr marL="285750" indent="-285750" algn="l">
              <a:buFont typeface="Arial" panose="020B0604020202020204" pitchFamily="34" charset="0"/>
              <a:buChar char="•"/>
            </a:pPr>
            <a:r>
              <a:rPr lang="en-GB" sz="1400">
                <a:solidFill>
                  <a:schemeClr val="accent1"/>
                </a:solidFill>
                <a:latin typeface="Arial" panose="020B0604020202020204" pitchFamily="34" charset="0"/>
                <a:cs typeface="Arial" panose="020B0604020202020204" pitchFamily="34" charset="0"/>
              </a:rPr>
              <a:t>Clearer processes informed by your feedback </a:t>
            </a:r>
          </a:p>
          <a:p>
            <a:pPr algn="l"/>
            <a:endParaRPr lang="en-GB" sz="1400">
              <a:solidFill>
                <a:schemeClr val="accent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400">
                <a:solidFill>
                  <a:schemeClr val="accent1"/>
                </a:solidFill>
                <a:cs typeface="Arial" panose="020B0604020202020204" pitchFamily="34" charset="0"/>
              </a:rPr>
              <a:t>Learning together: making the most of and sharing best practice</a:t>
            </a:r>
          </a:p>
          <a:p>
            <a:pPr algn="l"/>
            <a:r>
              <a:rPr lang="en-GB" sz="1400">
                <a:solidFill>
                  <a:schemeClr val="accent1"/>
                </a:solidFill>
                <a:cs typeface="Arial" panose="020B0604020202020204" pitchFamily="34" charset="0"/>
              </a:rPr>
              <a:t> </a:t>
            </a:r>
          </a:p>
          <a:p>
            <a:pPr marL="285750" indent="-285750">
              <a:buFont typeface="Arial" panose="020B0604020202020204" pitchFamily="34" charset="0"/>
              <a:buChar char="•"/>
            </a:pPr>
            <a:r>
              <a:rPr lang="en-GB" sz="1400">
                <a:solidFill>
                  <a:schemeClr val="accent1"/>
                </a:solidFill>
                <a:latin typeface="Arial"/>
                <a:cs typeface="Arial"/>
              </a:rPr>
              <a:t>Supportive approach that reflects our outcome focused standards and promotes innovation and creativity for nursing and midwifery education</a:t>
            </a:r>
            <a:endParaRPr lang="en-GB" sz="1400">
              <a:solidFill>
                <a:schemeClr val="accent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400">
              <a:solidFill>
                <a:schemeClr val="accent1"/>
              </a:solidFill>
              <a:cs typeface="Arial" panose="020B0604020202020204" pitchFamily="34" charset="0"/>
            </a:endParaRPr>
          </a:p>
          <a:p>
            <a:pPr marL="285750" indent="-285750">
              <a:buFont typeface="Arial" panose="020B0604020202020204" pitchFamily="34" charset="0"/>
              <a:buChar char="•"/>
            </a:pPr>
            <a:r>
              <a:rPr lang="en-GB" sz="1400">
                <a:solidFill>
                  <a:schemeClr val="accent1"/>
                </a:solidFill>
                <a:latin typeface="Arial"/>
                <a:cs typeface="Arial"/>
              </a:rPr>
              <a:t>Ongoing understanding the complex landscape for nursing and midwifery education</a:t>
            </a:r>
            <a:endParaRPr lang="en-GB" sz="1400">
              <a:solidFill>
                <a:schemeClr val="accent1"/>
              </a:solidFill>
              <a:cs typeface="Arial" panose="020B0604020202020204" pitchFamily="34" charset="0"/>
            </a:endParaRPr>
          </a:p>
          <a:p>
            <a:pPr marL="285750" indent="-285750">
              <a:buFont typeface="Arial" panose="020B0604020202020204" pitchFamily="34" charset="0"/>
              <a:buChar char="•"/>
            </a:pPr>
            <a:endParaRPr lang="en-GB" sz="1400">
              <a:solidFill>
                <a:schemeClr val="accent1"/>
              </a:solidFill>
              <a:cs typeface="Arial" panose="020B0604020202020204" pitchFamily="34" charset="0"/>
            </a:endParaRPr>
          </a:p>
          <a:p>
            <a:pPr marL="285750" indent="-285750" algn="l">
              <a:buFont typeface="Arial" panose="020B0604020202020204" pitchFamily="34" charset="0"/>
              <a:buChar char="•"/>
            </a:pPr>
            <a:r>
              <a:rPr lang="en-GB" sz="1400">
                <a:solidFill>
                  <a:schemeClr val="accent1"/>
                </a:solidFill>
                <a:latin typeface="Arial" panose="020B0604020202020204" pitchFamily="34" charset="0"/>
                <a:cs typeface="Arial" panose="020B0604020202020204" pitchFamily="34" charset="0"/>
              </a:rPr>
              <a:t>More opportunities for us to listen to your feedback and for you to shape our approach </a:t>
            </a:r>
          </a:p>
        </p:txBody>
      </p:sp>
    </p:spTree>
    <p:extLst>
      <p:ext uri="{BB962C8B-B14F-4D97-AF65-F5344CB8AC3E}">
        <p14:creationId xmlns:p14="http://schemas.microsoft.com/office/powerpoint/2010/main" val="3423474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A424DE-4EFC-CF7D-0981-769C6BFB5E8E}"/>
              </a:ext>
            </a:extLst>
          </p:cNvPr>
          <p:cNvSpPr txBox="1"/>
          <p:nvPr/>
        </p:nvSpPr>
        <p:spPr>
          <a:xfrm>
            <a:off x="528162" y="1868210"/>
            <a:ext cx="6533541" cy="1615827"/>
          </a:xfrm>
          <a:prstGeom prst="rect">
            <a:avLst/>
          </a:prstGeom>
          <a:noFill/>
        </p:spPr>
        <p:txBody>
          <a:bodyPr wrap="square" rtlCol="0">
            <a:spAutoFit/>
          </a:bodyPr>
          <a:lstStyle/>
          <a:p>
            <a:pPr defTabSz="685800" eaLnBrk="1" fontAlgn="auto" hangingPunct="1">
              <a:spcBef>
                <a:spcPts val="0"/>
              </a:spcBef>
              <a:spcAft>
                <a:spcPts val="0"/>
              </a:spcAft>
              <a:defRPr/>
            </a:pPr>
            <a:r>
              <a:rPr lang="en-GB" sz="3300" b="1">
                <a:solidFill>
                  <a:srgbClr val="45005E"/>
                </a:solidFill>
                <a:cs typeface="Arial" panose="020B0604020202020204" pitchFamily="34" charset="0"/>
              </a:rPr>
              <a:t>QAA – delivering quality assurance for the NMC and the UK HE sector</a:t>
            </a:r>
          </a:p>
        </p:txBody>
      </p:sp>
      <p:sp>
        <p:nvSpPr>
          <p:cNvPr id="6" name="TextBox 5">
            <a:extLst>
              <a:ext uri="{FF2B5EF4-FFF2-40B4-BE49-F238E27FC236}">
                <a16:creationId xmlns:a16="http://schemas.microsoft.com/office/drawing/2014/main" id="{4E5856F1-7697-8286-5B7F-E7A20595B9FE}"/>
              </a:ext>
            </a:extLst>
          </p:cNvPr>
          <p:cNvSpPr txBox="1"/>
          <p:nvPr/>
        </p:nvSpPr>
        <p:spPr>
          <a:xfrm>
            <a:off x="528161" y="4152185"/>
            <a:ext cx="3831083" cy="553998"/>
          </a:xfrm>
          <a:prstGeom prst="rect">
            <a:avLst/>
          </a:prstGeom>
          <a:noFill/>
        </p:spPr>
        <p:txBody>
          <a:bodyPr wrap="square" rtlCol="0">
            <a:spAutoFit/>
          </a:bodyPr>
          <a:lstStyle/>
          <a:p>
            <a:pPr defTabSz="685800" eaLnBrk="1" fontAlgn="auto" hangingPunct="1">
              <a:spcBef>
                <a:spcPts val="0"/>
              </a:spcBef>
              <a:spcAft>
                <a:spcPts val="0"/>
              </a:spcAft>
            </a:pPr>
            <a:r>
              <a:rPr lang="en-GB" sz="1500">
                <a:solidFill>
                  <a:srgbClr val="45005E"/>
                </a:solidFill>
                <a:cs typeface="Arial" panose="020B0604020202020204" pitchFamily="34" charset="0"/>
              </a:rPr>
              <a:t>Presentation by Rob Stroud – Director of Quality Assurance Services</a:t>
            </a:r>
          </a:p>
        </p:txBody>
      </p:sp>
    </p:spTree>
    <p:extLst>
      <p:ext uri="{BB962C8B-B14F-4D97-AF65-F5344CB8AC3E}">
        <p14:creationId xmlns:p14="http://schemas.microsoft.com/office/powerpoint/2010/main" val="273495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92EA46-FBEB-9F31-4580-0538546D1627}"/>
              </a:ext>
            </a:extLst>
          </p:cNvPr>
          <p:cNvSpPr txBox="1"/>
          <p:nvPr/>
        </p:nvSpPr>
        <p:spPr>
          <a:xfrm>
            <a:off x="375762" y="198737"/>
            <a:ext cx="6533541" cy="600164"/>
          </a:xfrm>
          <a:prstGeom prst="rect">
            <a:avLst/>
          </a:prstGeom>
          <a:noFill/>
        </p:spPr>
        <p:txBody>
          <a:bodyPr wrap="square" rtlCol="0">
            <a:spAutoFit/>
          </a:bodyPr>
          <a:lstStyle/>
          <a:p>
            <a:pPr defTabSz="685800" eaLnBrk="1" fontAlgn="auto" hangingPunct="1">
              <a:spcBef>
                <a:spcPts val="0"/>
              </a:spcBef>
              <a:spcAft>
                <a:spcPts val="0"/>
              </a:spcAft>
              <a:defRPr/>
            </a:pPr>
            <a:r>
              <a:rPr lang="en-GB" sz="3300" b="1">
                <a:solidFill>
                  <a:srgbClr val="45005E"/>
                </a:solidFill>
                <a:cs typeface="Arial" panose="020B0604020202020204" pitchFamily="34" charset="0"/>
              </a:rPr>
              <a:t>What’s been going on?</a:t>
            </a:r>
          </a:p>
        </p:txBody>
      </p:sp>
      <p:sp>
        <p:nvSpPr>
          <p:cNvPr id="3" name="TextBox 2">
            <a:extLst>
              <a:ext uri="{FF2B5EF4-FFF2-40B4-BE49-F238E27FC236}">
                <a16:creationId xmlns:a16="http://schemas.microsoft.com/office/drawing/2014/main" id="{F8B20832-307B-7A3C-64BD-D6A835FEDB9E}"/>
              </a:ext>
            </a:extLst>
          </p:cNvPr>
          <p:cNvSpPr txBox="1"/>
          <p:nvPr/>
        </p:nvSpPr>
        <p:spPr>
          <a:xfrm>
            <a:off x="375762" y="833533"/>
            <a:ext cx="6101238" cy="5493812"/>
          </a:xfrm>
          <a:prstGeom prst="rect">
            <a:avLst/>
          </a:prstGeom>
          <a:noFill/>
        </p:spPr>
        <p:txBody>
          <a:bodyPr wrap="square" rtlCol="0">
            <a:spAutoFit/>
          </a:bodyPr>
          <a:lstStyle/>
          <a:p>
            <a:pPr marL="214313" indent="-214313" algn="just" defTabSz="685800" eaLnBrk="1" fontAlgn="auto" hangingPunct="1">
              <a:spcBef>
                <a:spcPts val="0"/>
              </a:spcBef>
              <a:spcAft>
                <a:spcPts val="0"/>
              </a:spcAft>
              <a:buFont typeface="Arial" panose="020B0604020202020204" pitchFamily="34" charset="0"/>
              <a:buChar char="•"/>
            </a:pPr>
            <a:r>
              <a:rPr lang="en-GB" sz="1350">
                <a:solidFill>
                  <a:prstClr val="black"/>
                </a:solidFill>
                <a:cs typeface="Arial" panose="020B0604020202020204" pitchFamily="34" charset="0"/>
              </a:rPr>
              <a:t>QAA’s contract commenced on 1 September 2024. </a:t>
            </a:r>
          </a:p>
          <a:p>
            <a:pPr marL="214313" indent="-214313" algn="just" defTabSz="685800" eaLnBrk="1" fontAlgn="auto" hangingPunct="1">
              <a:spcBef>
                <a:spcPts val="0"/>
              </a:spcBef>
              <a:spcAft>
                <a:spcPts val="0"/>
              </a:spcAft>
              <a:buFont typeface="Arial" panose="020B0604020202020204" pitchFamily="34" charset="0"/>
              <a:buChar char="•"/>
            </a:pPr>
            <a:endParaRPr lang="en-GB" sz="135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 typeface="Arial" panose="020B0604020202020204" pitchFamily="34" charset="0"/>
              <a:buChar char="•"/>
            </a:pPr>
            <a:r>
              <a:rPr lang="en-GB" sz="1350">
                <a:solidFill>
                  <a:prstClr val="black"/>
                </a:solidFill>
                <a:cs typeface="Arial" panose="020B0604020202020204" pitchFamily="34" charset="0"/>
              </a:rPr>
              <a:t>We spent the summer working with NMC to explore the detail of the previous processes, make some changes, and be ready to pick up the activities that were queued ASAP. </a:t>
            </a:r>
          </a:p>
          <a:p>
            <a:pPr marL="214313" indent="-214313" algn="just" defTabSz="685800" eaLnBrk="1" fontAlgn="auto" hangingPunct="1">
              <a:spcBef>
                <a:spcPts val="0"/>
              </a:spcBef>
              <a:spcAft>
                <a:spcPts val="0"/>
              </a:spcAft>
              <a:buFont typeface="Arial" panose="020B0604020202020204" pitchFamily="34" charset="0"/>
              <a:buChar char="•"/>
            </a:pPr>
            <a:endParaRPr lang="en-GB" sz="135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 typeface="Arial" panose="020B0604020202020204" pitchFamily="34" charset="0"/>
              <a:buChar char="•"/>
            </a:pPr>
            <a:r>
              <a:rPr lang="en-GB" sz="1350">
                <a:solidFill>
                  <a:prstClr val="black"/>
                </a:solidFill>
                <a:cs typeface="Arial" panose="020B0604020202020204" pitchFamily="34" charset="0"/>
              </a:rPr>
              <a:t>We commenced early engagement with individual providers in August 2024, as well as wider AEI engagement in September (focussing on the process).</a:t>
            </a:r>
          </a:p>
          <a:p>
            <a:pPr marL="214313" indent="-214313" algn="just" defTabSz="685800" eaLnBrk="1" fontAlgn="auto" hangingPunct="1">
              <a:spcBef>
                <a:spcPts val="0"/>
              </a:spcBef>
              <a:spcAft>
                <a:spcPts val="0"/>
              </a:spcAft>
              <a:buFont typeface="Arial" panose="020B0604020202020204" pitchFamily="34" charset="0"/>
              <a:buChar char="•"/>
            </a:pPr>
            <a:endParaRPr lang="en-GB" sz="135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 typeface="Arial" panose="020B0604020202020204" pitchFamily="34" charset="0"/>
              <a:buChar char="•"/>
            </a:pPr>
            <a:r>
              <a:rPr lang="en-GB" sz="1350">
                <a:solidFill>
                  <a:prstClr val="black"/>
                </a:solidFill>
                <a:cs typeface="Arial" panose="020B0604020202020204" pitchFamily="34" charset="0"/>
              </a:rPr>
              <a:t>We’ve had an implementation team in place, while we worked out transition arrangements and made final appointments to posts. </a:t>
            </a:r>
          </a:p>
          <a:p>
            <a:pPr marL="214313" indent="-214313" algn="just" defTabSz="685800" eaLnBrk="1" fontAlgn="auto" hangingPunct="1">
              <a:spcBef>
                <a:spcPts val="0"/>
              </a:spcBef>
              <a:spcAft>
                <a:spcPts val="0"/>
              </a:spcAft>
              <a:buFont typeface="Arial" panose="020B0604020202020204" pitchFamily="34" charset="0"/>
              <a:buChar char="•"/>
            </a:pPr>
            <a:endParaRPr lang="en-GB" sz="135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 typeface="Arial" panose="020B0604020202020204" pitchFamily="34" charset="0"/>
              <a:buChar char="•"/>
            </a:pPr>
            <a:r>
              <a:rPr lang="en-GB" sz="1350">
                <a:solidFill>
                  <a:prstClr val="black"/>
                </a:solidFill>
                <a:cs typeface="Arial" panose="020B0604020202020204" pitchFamily="34" charset="0"/>
              </a:rPr>
              <a:t>We have recruited and trained visitors. </a:t>
            </a:r>
          </a:p>
          <a:p>
            <a:pPr marL="214313" indent="-214313" algn="just" defTabSz="685800" eaLnBrk="1" fontAlgn="auto" hangingPunct="1">
              <a:spcBef>
                <a:spcPts val="0"/>
              </a:spcBef>
              <a:spcAft>
                <a:spcPts val="0"/>
              </a:spcAft>
              <a:buFont typeface="Arial" panose="020B0604020202020204" pitchFamily="34" charset="0"/>
              <a:buChar char="•"/>
            </a:pPr>
            <a:endParaRPr lang="en-GB" sz="1350">
              <a:solidFill>
                <a:prstClr val="black"/>
              </a:solidFill>
              <a:cs typeface="Arial" panose="020B0604020202020204" pitchFamily="34" charset="0"/>
            </a:endParaRPr>
          </a:p>
          <a:p>
            <a:pPr marL="214313" indent="-214313" algn="just" defTabSz="685800" eaLnBrk="1" fontAlgn="auto" hangingPunct="1">
              <a:spcBef>
                <a:spcPts val="0"/>
              </a:spcBef>
              <a:spcAft>
                <a:spcPts val="0"/>
              </a:spcAft>
              <a:buFont typeface="Arial" panose="020B0604020202020204" pitchFamily="34" charset="0"/>
              <a:buChar char="•"/>
            </a:pPr>
            <a:r>
              <a:rPr lang="en-GB" sz="1350">
                <a:solidFill>
                  <a:prstClr val="black"/>
                </a:solidFill>
                <a:cs typeface="Arial" panose="020B0604020202020204" pitchFamily="34" charset="0"/>
              </a:rPr>
              <a:t>We have been scheduling and deploying teams according to priority timelines for providers based on programme start dates (primarily) and other factors. As of today, there are 29 “live” reviews, with 50 more at various stages of the planning process – altogether covering over 300 different programmes. </a:t>
            </a:r>
          </a:p>
          <a:p>
            <a:pPr marL="214313" indent="-214313" defTabSz="685800" eaLnBrk="1" fontAlgn="auto" hangingPunct="1">
              <a:spcBef>
                <a:spcPts val="0"/>
              </a:spcBef>
              <a:spcAft>
                <a:spcPts val="0"/>
              </a:spcAft>
              <a:buFont typeface="Arial" panose="020B0604020202020204" pitchFamily="34" charset="0"/>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a:solidFill>
                <a:prstClr val="black"/>
              </a:solidFill>
              <a:cs typeface="Arial" panose="020B0604020202020204" pitchFamily="34" charset="0"/>
            </a:endParaRPr>
          </a:p>
          <a:p>
            <a:pPr marL="214313" indent="-214313" defTabSz="685800" eaLnBrk="1" fontAlgn="auto" hangingPunct="1">
              <a:spcBef>
                <a:spcPts val="0"/>
              </a:spcBef>
              <a:spcAft>
                <a:spcPts val="0"/>
              </a:spcAft>
              <a:buFontTx/>
              <a:buChar char="-"/>
            </a:pPr>
            <a:endParaRPr lang="en-GB" sz="1350">
              <a:solidFill>
                <a:prstClr val="black"/>
              </a:solidFill>
              <a:latin typeface="Calibri" panose="020F0502020204030204"/>
            </a:endParaRPr>
          </a:p>
          <a:p>
            <a:pPr marL="214313" indent="-214313" defTabSz="685800" eaLnBrk="1" fontAlgn="auto" hangingPunct="1">
              <a:spcBef>
                <a:spcPts val="0"/>
              </a:spcBef>
              <a:spcAft>
                <a:spcPts val="0"/>
              </a:spcAft>
              <a:buFontTx/>
              <a:buChar char="-"/>
            </a:pPr>
            <a:endParaRPr lang="en-GB" sz="1350">
              <a:solidFill>
                <a:prstClr val="black"/>
              </a:solidFill>
              <a:latin typeface="Calibri" panose="020F0502020204030204"/>
            </a:endParaRPr>
          </a:p>
        </p:txBody>
      </p:sp>
    </p:spTree>
    <p:extLst>
      <p:ext uri="{BB962C8B-B14F-4D97-AF65-F5344CB8AC3E}">
        <p14:creationId xmlns:p14="http://schemas.microsoft.com/office/powerpoint/2010/main" val="2063405323"/>
      </p:ext>
    </p:extLst>
  </p:cSld>
  <p:clrMapOvr>
    <a:masterClrMapping/>
  </p:clrMapOvr>
</p:sld>
</file>

<file path=ppt/theme/theme1.xml><?xml version="1.0" encoding="utf-8"?>
<a:theme xmlns:a="http://schemas.openxmlformats.org/drawingml/2006/main" name="Cover Green - Add your own image">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07C4B51-2401-49DC-B391-7B55B18F45FB}" vid="{B72A60EF-5627-496D-9817-E071851B3723}"/>
    </a:ext>
  </a:extLst>
</a:theme>
</file>

<file path=ppt/theme/theme2.xml><?xml version="1.0" encoding="utf-8"?>
<a:theme xmlns:a="http://schemas.openxmlformats.org/drawingml/2006/main" name="Chapter slide green">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7C4B51-2401-49DC-B391-7B55B18F45FB}" vid="{1F4AB42E-79B3-4533-8AE1-7F4D70D15B1D}"/>
    </a:ext>
  </a:extLst>
</a:theme>
</file>

<file path=ppt/theme/theme3.xml><?xml version="1.0" encoding="utf-8"?>
<a:theme xmlns:a="http://schemas.openxmlformats.org/drawingml/2006/main" name="Content slide - add your own image green">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407C4B51-2401-49DC-B391-7B55B18F45FB}" vid="{2A76F8CF-1325-4ABD-A9CB-CF10112FF474}"/>
    </a:ext>
  </a:extLst>
</a:theme>
</file>

<file path=ppt/theme/theme4.xml><?xml version="1.0" encoding="utf-8"?>
<a:theme xmlns:a="http://schemas.openxmlformats.org/drawingml/2006/main" name="Content slide green">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07C4B51-2401-49DC-B391-7B55B18F45FB}" vid="{3455310F-91BD-403F-94A0-D0AA3E31E54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NMC PowerPoint Template - July 2022</Template>
  <TotalTime>5</TotalTime>
  <Words>1394</Words>
  <Application>Microsoft Office PowerPoint</Application>
  <PresentationFormat>On-screen Show (16:9)</PresentationFormat>
  <Paragraphs>209</Paragraphs>
  <Slides>18</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18</vt:i4>
      </vt:variant>
    </vt:vector>
  </HeadingPairs>
  <TitlesOfParts>
    <vt:vector size="27" baseType="lpstr">
      <vt:lpstr>Arial</vt:lpstr>
      <vt:lpstr>Calibri</vt:lpstr>
      <vt:lpstr>Aptos</vt:lpstr>
      <vt:lpstr>Calibri Light</vt:lpstr>
      <vt:lpstr>Cover Green - Add your own image</vt:lpstr>
      <vt:lpstr>Chapter slide green</vt:lpstr>
      <vt:lpstr>Content slide - add your own image green</vt:lpstr>
      <vt:lpstr>Content slide green</vt:lpstr>
      <vt:lpstr>Office Theme</vt:lpstr>
      <vt:lpstr>NMC/QAA introduction event  </vt:lpstr>
      <vt:lpstr>Housekeeping</vt:lpstr>
      <vt:lpstr>PowerPoint Presentation</vt:lpstr>
      <vt:lpstr>A lot has happened this year</vt:lpstr>
      <vt:lpstr>Meet the NMC Education QA team</vt:lpstr>
      <vt:lpstr>New partnership with the Quality Assurance Agency </vt:lpstr>
      <vt:lpstr>Improving education quality assurance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for questions</vt:lpstr>
      <vt:lpstr>Next steps and future focused education QA activity</vt:lpstr>
      <vt:lpstr>Useful information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Clare Quinlivan</dc:creator>
  <cp:lastModifiedBy>Clare Quinlivan</cp:lastModifiedBy>
  <cp:revision>2</cp:revision>
  <dcterms:created xsi:type="dcterms:W3CDTF">2024-10-28T16:59:02Z</dcterms:created>
  <dcterms:modified xsi:type="dcterms:W3CDTF">2024-11-05T12:55:35Z</dcterms:modified>
</cp:coreProperties>
</file>